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 id="2147483689" r:id="rId3"/>
  </p:sldMasterIdLst>
  <p:notesMasterIdLst>
    <p:notesMasterId r:id="rId29"/>
  </p:notesMasterIdLst>
  <p:sldIdLst>
    <p:sldId id="354" r:id="rId4"/>
    <p:sldId id="355" r:id="rId5"/>
    <p:sldId id="356" r:id="rId6"/>
    <p:sldId id="270" r:id="rId7"/>
    <p:sldId id="271" r:id="rId8"/>
    <p:sldId id="272" r:id="rId9"/>
    <p:sldId id="1054" r:id="rId10"/>
    <p:sldId id="1044" r:id="rId11"/>
    <p:sldId id="2235" r:id="rId12"/>
    <p:sldId id="853" r:id="rId13"/>
    <p:sldId id="2234" r:id="rId14"/>
    <p:sldId id="551" r:id="rId15"/>
    <p:sldId id="2254" r:id="rId16"/>
    <p:sldId id="351" r:id="rId17"/>
    <p:sldId id="1047" r:id="rId18"/>
    <p:sldId id="479" r:id="rId19"/>
    <p:sldId id="480" r:id="rId20"/>
    <p:sldId id="481" r:id="rId21"/>
    <p:sldId id="2230" r:id="rId22"/>
    <p:sldId id="2231" r:id="rId23"/>
    <p:sldId id="2224" r:id="rId24"/>
    <p:sldId id="2225" r:id="rId25"/>
    <p:sldId id="2226" r:id="rId26"/>
    <p:sldId id="2227" r:id="rId27"/>
    <p:sldId id="22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4179"/>
    <a:srgbClr val="754E79"/>
    <a:srgbClr val="FFFAFD"/>
    <a:srgbClr val="E7E8E6"/>
    <a:srgbClr val="ECEBE7"/>
    <a:srgbClr val="E9E8E4"/>
    <a:srgbClr val="E6E5E2"/>
    <a:srgbClr val="E1E0DC"/>
    <a:srgbClr val="D6D6D2"/>
    <a:srgbClr val="2A8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7"/>
    <p:restoredTop sz="96190"/>
  </p:normalViewPr>
  <p:slideViewPr>
    <p:cSldViewPr snapToGrid="0" snapToObjects="1" showGuides="1">
      <p:cViewPr varScale="1">
        <p:scale>
          <a:sx n="123" d="100"/>
          <a:sy n="123" d="100"/>
        </p:scale>
        <p:origin x="904" y="184"/>
      </p:cViewPr>
      <p:guideLst>
        <p:guide orient="horz" pos="1207"/>
        <p:guide pos="3840"/>
      </p:guideLst>
    </p:cSldViewPr>
  </p:slideViewPr>
  <p:outlineViewPr>
    <p:cViewPr>
      <p:scale>
        <a:sx n="33" d="100"/>
        <a:sy n="33" d="100"/>
      </p:scale>
      <p:origin x="0" y="-591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5933C-1027-E143-B089-CA5A981D7A1D}" type="datetimeFigureOut">
              <a:rPr lang="en-US" smtClean="0"/>
              <a:t>8/2/23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1E825-E3A8-C04D-AB8C-18D0B95656B9}" type="slidenum">
              <a:rPr lang="en-US" smtClean="0"/>
              <a:t>‹#›</a:t>
            </a:fld>
            <a:endParaRPr lang="en-US"/>
          </a:p>
        </p:txBody>
      </p:sp>
    </p:spTree>
    <p:extLst>
      <p:ext uri="{BB962C8B-B14F-4D97-AF65-F5344CB8AC3E}">
        <p14:creationId xmlns:p14="http://schemas.microsoft.com/office/powerpoint/2010/main" val="31816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CACC9-C127-4061-895E-0E0BCE97BAEF}"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7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Aqeel + Animate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6DB6C-C6C5-744E-9116-914C0EC4ED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0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Aqeel + Animate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6DB6C-C6C5-744E-9116-914C0EC4ED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12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from Aqeel + Animate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D6DB6C-C6C5-744E-9116-914C0EC4ED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7752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 1854, London suffered</a:t>
            </a:r>
            <a:r>
              <a:rPr lang="en-IN" baseline="0" dirty="0"/>
              <a:t> from a Cholera epidemic. The popular theory at that time was that cholera was caused by pollution. </a:t>
            </a:r>
            <a:r>
              <a:rPr lang="en-IN" baseline="0" dirty="0" err="1"/>
              <a:t>Dr.</a:t>
            </a:r>
            <a:r>
              <a:rPr lang="en-IN" baseline="0" dirty="0"/>
              <a:t> John Snow was sceptical about this. </a:t>
            </a:r>
            <a:r>
              <a:rPr lang="en-IN" dirty="0"/>
              <a:t>By talking to local residents, he identified the source of the outbreak as the public water pump on Broad Street. </a:t>
            </a:r>
            <a:r>
              <a:rPr lang="en-IN" dirty="0" err="1"/>
              <a:t>Dr.</a:t>
            </a:r>
            <a:r>
              <a:rPr lang="en-IN" baseline="0" dirty="0"/>
              <a:t> </a:t>
            </a:r>
            <a:r>
              <a:rPr lang="en-IN" dirty="0"/>
              <a:t>Snow used this map to illustrate the cluster of cholera cases around the pump. He also used statistics to illustrate the connection between the quality of the water source and cholera cases. This visual was convincing enough to persuade the local council to disable the well pump by removing its handle,</a:t>
            </a:r>
            <a:r>
              <a:rPr lang="en-IN" baseline="0" dirty="0"/>
              <a:t> </a:t>
            </a:r>
            <a:r>
              <a:rPr lang="en-IN" dirty="0"/>
              <a:t>is regarded as the founding event of the science of epidemiology.</a:t>
            </a:r>
          </a:p>
          <a:p>
            <a:endParaRPr lang="en-US" dirty="0"/>
          </a:p>
        </p:txBody>
      </p:sp>
      <p:sp>
        <p:nvSpPr>
          <p:cNvPr id="4" name="Slide Number Placeholder 3"/>
          <p:cNvSpPr>
            <a:spLocks noGrp="1"/>
          </p:cNvSpPr>
          <p:nvPr>
            <p:ph type="sldNum" sz="quarter" idx="5"/>
          </p:nvPr>
        </p:nvSpPr>
        <p:spPr/>
        <p:txBody>
          <a:bodyPr/>
          <a:lstStyle/>
          <a:p>
            <a:fld id="{DE81E825-E3A8-C04D-AB8C-18D0B95656B9}" type="slidenum">
              <a:rPr lang="en-US" smtClean="0"/>
              <a:t>13</a:t>
            </a:fld>
            <a:endParaRPr lang="en-US"/>
          </a:p>
        </p:txBody>
      </p:sp>
    </p:spTree>
    <p:extLst>
      <p:ext uri="{BB962C8B-B14F-4D97-AF65-F5344CB8AC3E}">
        <p14:creationId xmlns:p14="http://schemas.microsoft.com/office/powerpoint/2010/main" val="112552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forms.gle/YXpEYEMBLp44wZxM7"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hyperlink" Target="https://forms.gle/YXpEYEMBLp44wZxM7"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hyperlink" Target="https://forms.gle/YXpEYEMBLp44wZxM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7488" y="1122363"/>
            <a:ext cx="7557025" cy="3832696"/>
          </a:xfrm>
        </p:spPr>
        <p:txBody>
          <a:bodyPr anchor="t">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318813" y="5401399"/>
            <a:ext cx="7557025" cy="849667"/>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947885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6362414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9893919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7439862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solidFill>
                  <a:schemeClr val="tx1">
                    <a:lumMod val="75000"/>
                    <a:lumOff val="25000"/>
                  </a:schemeClr>
                </a:solidFill>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87813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16380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Titl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Alegreya Sans" pitchFamily="2" charset="77"/>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429414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
        <p:nvSpPr>
          <p:cNvPr id="12" name="Date Placeholder 11">
            <a:extLst>
              <a:ext uri="{FF2B5EF4-FFF2-40B4-BE49-F238E27FC236}">
                <a16:creationId xmlns:a16="http://schemas.microsoft.com/office/drawing/2014/main" id="{591481AD-DFD2-4823-908A-14E69B69581A}"/>
              </a:ext>
            </a:extLst>
          </p:cNvPr>
          <p:cNvSpPr>
            <a:spLocks noGrp="1"/>
          </p:cNvSpPr>
          <p:nvPr>
            <p:ph type="dt" sz="half" idx="17"/>
          </p:nvPr>
        </p:nvSpPr>
        <p:spPr/>
        <p:txBody>
          <a:bodyPr/>
          <a:lstStyle/>
          <a:p>
            <a:fld id="{B319AB4A-426F-4B33-8B3D-4B7829EECBDF}" type="datetime1">
              <a:rPr lang="en-US" smtClean="0"/>
              <a:t>8/2/23</a:t>
            </a:fld>
            <a:endParaRPr lang="en-US" dirty="0"/>
          </a:p>
        </p:txBody>
      </p:sp>
      <p:sp>
        <p:nvSpPr>
          <p:cNvPr id="13" name="Footer Placeholder 12">
            <a:extLst>
              <a:ext uri="{FF2B5EF4-FFF2-40B4-BE49-F238E27FC236}">
                <a16:creationId xmlns:a16="http://schemas.microsoft.com/office/drawing/2014/main" id="{9CEC4BFF-B8B0-4BA1-BC1E-661C9C98E81C}"/>
              </a:ext>
            </a:extLst>
          </p:cNvPr>
          <p:cNvSpPr>
            <a:spLocks noGrp="1"/>
          </p:cNvSpPr>
          <p:nvPr>
            <p:ph type="ftr" sz="quarter" idx="18"/>
          </p:nvPr>
        </p:nvSpPr>
        <p:spPr/>
        <p:txBody>
          <a:bodyPr/>
          <a:lstStyle/>
          <a:p>
            <a:r>
              <a:rPr lang="en-US"/>
              <a:t>Private &amp; Confidential: For internal use only</a:t>
            </a:r>
            <a:endParaRPr lang="en-US" dirty="0"/>
          </a:p>
        </p:txBody>
      </p:sp>
      <p:sp>
        <p:nvSpPr>
          <p:cNvPr id="14" name="Slide Number Placeholder 13">
            <a:extLst>
              <a:ext uri="{FF2B5EF4-FFF2-40B4-BE49-F238E27FC236}">
                <a16:creationId xmlns:a16="http://schemas.microsoft.com/office/drawing/2014/main" id="{CB09C0FB-CF87-4319-8F3C-02810304EFEA}"/>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1" name="Footnotes Placeholder">
            <a:extLst>
              <a:ext uri="{FF2B5EF4-FFF2-40B4-BE49-F238E27FC236}">
                <a16:creationId xmlns:a16="http://schemas.microsoft.com/office/drawing/2014/main" id="{6C7BA083-24E6-4840-869B-4647C87F00B3}"/>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792490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B325DF4A-260C-4E98-8F6D-1C9651FA5C9C}"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243839" y="822960"/>
            <a:ext cx="11704323" cy="5577840"/>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41232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4C8DADE-28B9-9D40-9E59-DB452B976177}"/>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p:nvPr>
        </p:nvSpPr>
        <p:spPr>
          <a:xfrm>
            <a:off x="0" y="3219002"/>
            <a:ext cx="12192000" cy="3638998"/>
          </a:xfrm>
          <a:gradFill flip="none" rotWithShape="1">
            <a:gsLst>
              <a:gs pos="0">
                <a:schemeClr val="bg1">
                  <a:alpha val="0"/>
                </a:schemeClr>
              </a:gs>
              <a:gs pos="32000">
                <a:schemeClr val="bg1">
                  <a:alpha val="70000"/>
                </a:schemeClr>
              </a:gs>
              <a:gs pos="60000">
                <a:schemeClr val="bg1"/>
              </a:gs>
            </a:gsLst>
            <a:lin ang="5400000" scaled="0"/>
            <a:tileRect/>
          </a:gradFill>
        </p:spPr>
        <p:txBody>
          <a:bodyPr lIns="274320" rIns="274320" bIns="182880" anchor="b"/>
          <a:lstStyle>
            <a:lvl1pPr>
              <a:defRPr sz="6000"/>
            </a:lvl1pPr>
          </a:lstStyle>
          <a:p>
            <a:r>
              <a:rPr lang="en-US" dirty="0"/>
              <a:t>Click to edit Master title style</a:t>
            </a:r>
          </a:p>
        </p:txBody>
      </p:sp>
    </p:spTree>
    <p:extLst>
      <p:ext uri="{BB962C8B-B14F-4D97-AF65-F5344CB8AC3E}">
        <p14:creationId xmlns:p14="http://schemas.microsoft.com/office/powerpoint/2010/main" val="22086110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BA3011-7F01-1A48-B1E1-B4C9A8D21BEA}"/>
              </a:ext>
            </a:extLst>
          </p:cNvPr>
          <p:cNvSpPr/>
          <p:nvPr userDrawn="1"/>
        </p:nvSpPr>
        <p:spPr>
          <a:xfrm>
            <a:off x="155574" y="342900"/>
            <a:ext cx="2930525" cy="61722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p:nvPr>
        </p:nvSpPr>
        <p:spPr>
          <a:xfrm>
            <a:off x="155574" y="1355164"/>
            <a:ext cx="2930525" cy="5159935"/>
          </a:xfrm>
          <a:noFill/>
        </p:spPr>
        <p:txBody>
          <a:bodyPr bIns="91440" anchor="b">
            <a:noAutofit/>
          </a:bodyPr>
          <a:lstStyle>
            <a:lvl1pPr marL="0" indent="0">
              <a:buNone/>
              <a:defRPr sz="1600" i="0"/>
            </a:lvl1pPr>
            <a:lvl2pPr marL="457200" indent="0">
              <a:buNone/>
              <a:defRPr sz="1400" i="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155574" y="342900"/>
            <a:ext cx="2930525" cy="1012265"/>
          </a:xfrm>
        </p:spPr>
        <p:txBody>
          <a:bodyPr anchor="t">
            <a:noAutofit/>
          </a:bodyPr>
          <a:lstStyle>
            <a:lvl1pPr>
              <a:defRPr sz="2000"/>
            </a:lvl1pPr>
          </a:lstStyle>
          <a:p>
            <a:r>
              <a:rPr lang="en-US" dirty="0"/>
              <a:t>Click to edit Master title style</a:t>
            </a:r>
          </a:p>
        </p:txBody>
      </p:sp>
    </p:spTree>
    <p:extLst>
      <p:ext uri="{BB962C8B-B14F-4D97-AF65-F5344CB8AC3E}">
        <p14:creationId xmlns:p14="http://schemas.microsoft.com/office/powerpoint/2010/main" val="391333271"/>
      </p:ext>
    </p:extLst>
  </p:cSld>
  <p:clrMapOvr>
    <a:masterClrMapping/>
  </p:clrMapOvr>
  <p:transition>
    <p:fade/>
  </p:transition>
  <p:extLst>
    <p:ext uri="{DCECCB84-F9BA-43D5-87BE-67443E8EF086}">
      <p15:sldGuideLst xmlns:p15="http://schemas.microsoft.com/office/powerpoint/2012/main">
        <p15:guide id="1" pos="4752">
          <p15:clr>
            <a:srgbClr val="FBAE40"/>
          </p15:clr>
        </p15:guide>
        <p15:guide id="2" pos="48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537DB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575" y="368300"/>
            <a:ext cx="2160588" cy="2085467"/>
          </a:xfrm>
        </p:spPr>
        <p:txBody>
          <a:bodyPr anchor="t">
            <a:noAutofit/>
          </a:bodyPr>
          <a:lstStyle>
            <a:lvl1pPr>
              <a:defRPr sz="2000"/>
            </a:lvl1pPr>
          </a:lstStyle>
          <a:p>
            <a:r>
              <a:rPr lang="en-US" dirty="0"/>
              <a:t>Click to edit Master title style</a:t>
            </a:r>
          </a:p>
        </p:txBody>
      </p:sp>
      <p:sp>
        <p:nvSpPr>
          <p:cNvPr id="8" name="Text Placeholder 7"/>
          <p:cNvSpPr>
            <a:spLocks noGrp="1"/>
          </p:cNvSpPr>
          <p:nvPr>
            <p:ph type="body" sz="quarter" idx="13"/>
          </p:nvPr>
        </p:nvSpPr>
        <p:spPr>
          <a:xfrm>
            <a:off x="155575" y="2500728"/>
            <a:ext cx="2160588" cy="3988972"/>
          </a:xfrm>
        </p:spPr>
        <p:txBody>
          <a:bodyPr anchor="b">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3BD8249A-87BB-F64C-8210-3F995FA12220}"/>
              </a:ext>
            </a:extLst>
          </p:cNvPr>
          <p:cNvSpPr>
            <a:spLocks noGrp="1"/>
          </p:cNvSpPr>
          <p:nvPr>
            <p:ph type="pic" sz="quarter" idx="14"/>
          </p:nvPr>
        </p:nvSpPr>
        <p:spPr>
          <a:xfrm>
            <a:off x="2427514" y="368300"/>
            <a:ext cx="9608912" cy="6121400"/>
          </a:xfrm>
        </p:spPr>
        <p:txBody>
          <a:bodyPr/>
          <a:lstStyle/>
          <a:p>
            <a:endParaRPr lang="en-US"/>
          </a:p>
        </p:txBody>
      </p:sp>
      <p:sp>
        <p:nvSpPr>
          <p:cNvPr id="10" name="Text Placeholder 9">
            <a:extLst>
              <a:ext uri="{FF2B5EF4-FFF2-40B4-BE49-F238E27FC236}">
                <a16:creationId xmlns:a16="http://schemas.microsoft.com/office/drawing/2014/main" id="{79D699FD-916B-874D-AA48-F21A87B9D463}"/>
              </a:ext>
            </a:extLst>
          </p:cNvPr>
          <p:cNvSpPr>
            <a:spLocks noGrp="1"/>
          </p:cNvSpPr>
          <p:nvPr>
            <p:ph type="body" sz="quarter" idx="15"/>
          </p:nvPr>
        </p:nvSpPr>
        <p:spPr>
          <a:xfrm>
            <a:off x="155575" y="6169025"/>
            <a:ext cx="2160588" cy="320675"/>
          </a:xfrm>
          <a:solidFill>
            <a:schemeClr val="accent1">
              <a:lumMod val="20000"/>
              <a:lumOff val="80000"/>
            </a:schemeClr>
          </a:solidFill>
        </p:spPr>
        <p:txBody>
          <a:bodyPr anchor="ctr">
            <a:noAutofit/>
          </a:bodyPr>
          <a:lstStyle>
            <a:lvl1pPr marL="0" indent="0" algn="ctr">
              <a:buNone/>
              <a:defRPr sz="1400" b="1">
                <a:solidFill>
                  <a:srgbClr val="2A80B9"/>
                </a:solidFill>
              </a:defRPr>
            </a:lvl1pPr>
            <a:lvl2pPr marL="457200" indent="0" algn="ctr">
              <a:buNone/>
              <a:defRPr sz="1200" b="1">
                <a:solidFill>
                  <a:srgbClr val="2A80B9"/>
                </a:solidFill>
              </a:defRPr>
            </a:lvl2pPr>
            <a:lvl3pPr marL="914400" indent="0" algn="ctr">
              <a:buNone/>
              <a:defRPr sz="1100" b="1">
                <a:solidFill>
                  <a:srgbClr val="2A80B9"/>
                </a:solidFill>
              </a:defRPr>
            </a:lvl3pPr>
            <a:lvl4pPr marL="1371600" indent="0" algn="ctr">
              <a:buNone/>
              <a:defRPr sz="1050" b="1">
                <a:solidFill>
                  <a:srgbClr val="2A80B9"/>
                </a:solidFill>
              </a:defRPr>
            </a:lvl4pPr>
            <a:lvl5pPr marL="1828800" indent="0" algn="ctr">
              <a:buNone/>
              <a:defRPr sz="1050" b="1">
                <a:solidFill>
                  <a:srgbClr val="2A80B9"/>
                </a:solidFill>
              </a:defRPr>
            </a:lvl5pPr>
          </a:lstStyle>
          <a:p>
            <a:pPr lvl="0"/>
            <a:r>
              <a:rPr lang="en-US" dirty="0"/>
              <a:t>Click to edit Master text</a:t>
            </a:r>
          </a:p>
        </p:txBody>
      </p:sp>
    </p:spTree>
    <p:extLst>
      <p:ext uri="{BB962C8B-B14F-4D97-AF65-F5344CB8AC3E}">
        <p14:creationId xmlns:p14="http://schemas.microsoft.com/office/powerpoint/2010/main" val="853688045"/>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52D87E-77CE-5A44-91C2-B84CFCA50AE3}"/>
              </a:ext>
            </a:extLst>
          </p:cNvPr>
          <p:cNvSpPr/>
          <p:nvPr userDrawn="1"/>
        </p:nvSpPr>
        <p:spPr>
          <a:xfrm>
            <a:off x="153489" y="342900"/>
            <a:ext cx="2930525" cy="61722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p:nvPr>
        </p:nvSpPr>
        <p:spPr>
          <a:xfrm>
            <a:off x="155574" y="1355164"/>
            <a:ext cx="2930525" cy="5159935"/>
          </a:xfrm>
          <a:noFill/>
        </p:spPr>
        <p:txBody>
          <a:bodyPr bIns="91440" anchor="b">
            <a:noAutofit/>
          </a:bodyPr>
          <a:lstStyle>
            <a:lvl1pPr marL="0" indent="0">
              <a:buNone/>
              <a:defRPr sz="1600" i="0"/>
            </a:lvl1pPr>
            <a:lvl2pPr marL="457200" indent="0">
              <a:buNone/>
              <a:defRPr sz="1400" i="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155574" y="342900"/>
            <a:ext cx="2930525" cy="1012265"/>
          </a:xfrm>
        </p:spPr>
        <p:txBody>
          <a:bodyPr anchor="t">
            <a:noAutofit/>
          </a:bodyPr>
          <a:lstStyle>
            <a:lvl1pPr>
              <a:defRPr sz="2000"/>
            </a:lvl1pPr>
          </a:lstStyle>
          <a:p>
            <a:r>
              <a:rPr lang="en-US" dirty="0"/>
              <a:t>Click to edit Master title style</a:t>
            </a:r>
          </a:p>
        </p:txBody>
      </p:sp>
      <p:sp>
        <p:nvSpPr>
          <p:cNvPr id="4" name="Text Placeholder 3">
            <a:extLst>
              <a:ext uri="{FF2B5EF4-FFF2-40B4-BE49-F238E27FC236}">
                <a16:creationId xmlns:a16="http://schemas.microsoft.com/office/drawing/2014/main" id="{00CDFAA5-69E2-2847-9625-735A2F724A73}"/>
              </a:ext>
            </a:extLst>
          </p:cNvPr>
          <p:cNvSpPr>
            <a:spLocks noGrp="1"/>
          </p:cNvSpPr>
          <p:nvPr>
            <p:ph type="body" sz="quarter" idx="14"/>
          </p:nvPr>
        </p:nvSpPr>
        <p:spPr>
          <a:xfrm>
            <a:off x="3162300" y="713543"/>
            <a:ext cx="2895600"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6E066708-D8B5-1240-9735-A596FE6B08FD}"/>
              </a:ext>
            </a:extLst>
          </p:cNvPr>
          <p:cNvSpPr>
            <a:spLocks noGrp="1"/>
          </p:cNvSpPr>
          <p:nvPr>
            <p:ph type="body" sz="quarter" idx="15"/>
          </p:nvPr>
        </p:nvSpPr>
        <p:spPr>
          <a:xfrm>
            <a:off x="6151563" y="713543"/>
            <a:ext cx="2878137"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6DA3593-0F6F-C64A-9C8A-AFFF1F020425}"/>
              </a:ext>
            </a:extLst>
          </p:cNvPr>
          <p:cNvSpPr>
            <a:spLocks noGrp="1"/>
          </p:cNvSpPr>
          <p:nvPr>
            <p:ph type="body" sz="quarter" idx="16"/>
          </p:nvPr>
        </p:nvSpPr>
        <p:spPr>
          <a:xfrm>
            <a:off x="9123363" y="713543"/>
            <a:ext cx="2913062"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406303"/>
      </p:ext>
    </p:extLst>
  </p:cSld>
  <p:clrMapOvr>
    <a:masterClrMapping/>
  </p:clrMapOvr>
  <p:transition>
    <p:fade/>
  </p:transition>
  <p:extLst>
    <p:ext uri="{DCECCB84-F9BA-43D5-87BE-67443E8EF086}">
      <p15:sldGuideLst xmlns:p15="http://schemas.microsoft.com/office/powerpoint/2012/main">
        <p15:guide id="1" pos="4752">
          <p15:clr>
            <a:srgbClr val="FBAE40"/>
          </p15:clr>
        </p15:guide>
        <p15:guide id="2" pos="48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7488" y="1122363"/>
            <a:ext cx="7557025" cy="3832696"/>
          </a:xfrm>
        </p:spPr>
        <p:txBody>
          <a:bodyPr anchor="t">
            <a:normAutofit/>
          </a:bodyPr>
          <a:lstStyle>
            <a:lvl1pPr algn="l">
              <a:defRPr sz="6600"/>
            </a:lvl1pPr>
          </a:lstStyle>
          <a:p>
            <a:r>
              <a:rPr lang="en-US" dirty="0"/>
              <a:t>Click to edit Master title style</a:t>
            </a:r>
          </a:p>
        </p:txBody>
      </p:sp>
      <p:sp>
        <p:nvSpPr>
          <p:cNvPr id="3" name="Subtitle 2"/>
          <p:cNvSpPr>
            <a:spLocks noGrp="1"/>
          </p:cNvSpPr>
          <p:nvPr>
            <p:ph type="subTitle" idx="1"/>
          </p:nvPr>
        </p:nvSpPr>
        <p:spPr>
          <a:xfrm>
            <a:off x="2318813" y="5401399"/>
            <a:ext cx="7557025" cy="849667"/>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7505842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16162" y="365125"/>
            <a:ext cx="7559675" cy="4938395"/>
          </a:xfrm>
        </p:spPr>
        <p:txBody>
          <a:bodyPr>
            <a:normAutofit/>
          </a:bodyPr>
          <a:lstStyle>
            <a:lvl1pPr>
              <a:defRPr sz="4800"/>
            </a:lvl1pPr>
          </a:lstStyle>
          <a:p>
            <a:r>
              <a:rPr lang="en-US"/>
              <a:t>Click to edit Master title style</a:t>
            </a:r>
          </a:p>
        </p:txBody>
      </p:sp>
      <p:sp>
        <p:nvSpPr>
          <p:cNvPr id="3" name="Date Placeholder 2"/>
          <p:cNvSpPr>
            <a:spLocks noGrp="1"/>
          </p:cNvSpPr>
          <p:nvPr>
            <p:ph type="dt" sz="half" idx="10"/>
          </p:nvPr>
        </p:nvSpPr>
        <p:spPr/>
        <p:txBody>
          <a:bodyPr/>
          <a:lstStyle/>
          <a:p>
            <a:fld id="{DFF7EB65-8599-6E48-99B1-3DF0AEDF8ED6}"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1330823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081621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5669980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F7EB65-8599-6E48-99B1-3DF0AEDF8ED6}"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7413645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7EB65-8599-6E48-99B1-3DF0AEDF8ED6}"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876046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952158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4605521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8386652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16162" y="365125"/>
            <a:ext cx="7559675" cy="4938395"/>
          </a:xfrm>
        </p:spPr>
        <p:txBody>
          <a:bodyPr>
            <a:normAutofit/>
          </a:bodyPr>
          <a:lstStyle>
            <a:lvl1pPr>
              <a:defRPr sz="4800"/>
            </a:lvl1pPr>
          </a:lstStyle>
          <a:p>
            <a:r>
              <a:rPr lang="en-US"/>
              <a:t>Click to edit Master title style</a:t>
            </a:r>
          </a:p>
        </p:txBody>
      </p:sp>
      <p:sp>
        <p:nvSpPr>
          <p:cNvPr id="3" name="Date Placeholder 2"/>
          <p:cNvSpPr>
            <a:spLocks noGrp="1"/>
          </p:cNvSpPr>
          <p:nvPr>
            <p:ph type="dt" sz="half" idx="10"/>
          </p:nvPr>
        </p:nvSpPr>
        <p:spPr/>
        <p:txBody>
          <a:bodyPr/>
          <a:lstStyle/>
          <a:p>
            <a:fld id="{DFF7EB65-8599-6E48-99B1-3DF0AEDF8ED6}"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542297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6711727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solidFill>
                  <a:schemeClr val="tx1">
                    <a:lumMod val="75000"/>
                    <a:lumOff val="25000"/>
                  </a:schemeClr>
                </a:solidFill>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7470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27100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6386E-72A2-4B1D-9D39-2FA0A5C816FA}"/>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4800" cap="none" baseline="0">
                <a:solidFill>
                  <a:schemeClr val="bg1"/>
                </a:solidFill>
                <a:latin typeface="+mj-lt"/>
              </a:defRPr>
            </a:lvl1pPr>
          </a:lstStyle>
          <a:p>
            <a:r>
              <a:rPr lang="en-GB" dirty="0"/>
              <a:t>Name of the </a:t>
            </a:r>
            <a:br>
              <a:rPr lang="en-GB" dirty="0"/>
            </a:br>
            <a:r>
              <a:rPr lang="en-GB" dirty="0"/>
              <a:t>presentation</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248881" y="555"/>
            <a:ext cx="5942637" cy="6856889"/>
          </a:xfrm>
          <a:prstGeom prst="rect">
            <a:avLst/>
          </a:prstGeom>
        </p:spPr>
      </p:pic>
      <p:sp>
        <p:nvSpPr>
          <p:cNvPr id="9" name="Subtitle 2">
            <a:extLst>
              <a:ext uri="{FF2B5EF4-FFF2-40B4-BE49-F238E27FC236}">
                <a16:creationId xmlns:a16="http://schemas.microsoft.com/office/drawing/2014/main" id="{E4AA5690-5C0E-4AEB-A4D2-E6382A21E66B}"/>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name/date</a:t>
            </a:r>
          </a:p>
        </p:txBody>
      </p:sp>
      <p:sp>
        <p:nvSpPr>
          <p:cNvPr id="15" name="Layout">
            <a:hlinkClick r:id="rId3" tooltip="Share your feedback about this template"/>
            <a:extLst>
              <a:ext uri="{FF2B5EF4-FFF2-40B4-BE49-F238E27FC236}">
                <a16:creationId xmlns:a16="http://schemas.microsoft.com/office/drawing/2014/main" id="{2FAC1E54-D30A-484C-AAAE-A03D58FB317B}"/>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Slide</a:t>
            </a:r>
          </a:p>
        </p:txBody>
      </p:sp>
    </p:spTree>
    <p:extLst>
      <p:ext uri="{BB962C8B-B14F-4D97-AF65-F5344CB8AC3E}">
        <p14:creationId xmlns:p14="http://schemas.microsoft.com/office/powerpoint/2010/main" val="925164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Title Takeaway">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Takeaway</a:t>
            </a:r>
          </a:p>
        </p:txBody>
      </p:sp>
      <p:sp>
        <p:nvSpPr>
          <p:cNvPr id="22" name="Date Placeholder 21">
            <a:extLst>
              <a:ext uri="{FF2B5EF4-FFF2-40B4-BE49-F238E27FC236}">
                <a16:creationId xmlns:a16="http://schemas.microsoft.com/office/drawing/2014/main" id="{65523C57-F933-4C0F-B500-9B0D3EEDD9A4}"/>
              </a:ext>
            </a:extLst>
          </p:cNvPr>
          <p:cNvSpPr>
            <a:spLocks noGrp="1"/>
          </p:cNvSpPr>
          <p:nvPr>
            <p:ph type="dt" sz="half" idx="17"/>
          </p:nvPr>
        </p:nvSpPr>
        <p:spPr/>
        <p:txBody>
          <a:bodyPr/>
          <a:lstStyle/>
          <a:p>
            <a:fld id="{48F9593A-CB31-400C-83F9-2423A7F05067}" type="datetime1">
              <a:rPr lang="en-US" smtClean="0"/>
              <a:t>8/2/23</a:t>
            </a:fld>
            <a:endParaRPr lang="en-US" dirty="0"/>
          </a:p>
        </p:txBody>
      </p:sp>
      <p:sp>
        <p:nvSpPr>
          <p:cNvPr id="23" name="Footer Placeholder 22">
            <a:extLst>
              <a:ext uri="{FF2B5EF4-FFF2-40B4-BE49-F238E27FC236}">
                <a16:creationId xmlns:a16="http://schemas.microsoft.com/office/drawing/2014/main" id="{BA5D9DE4-D19E-4065-A646-DE6383C4C5F8}"/>
              </a:ext>
            </a:extLst>
          </p:cNvPr>
          <p:cNvSpPr>
            <a:spLocks noGrp="1"/>
          </p:cNvSpPr>
          <p:nvPr>
            <p:ph type="ftr" sz="quarter" idx="18"/>
          </p:nvPr>
        </p:nvSpPr>
        <p:spPr/>
        <p:txBody>
          <a:bodyPr/>
          <a:lstStyle/>
          <a:p>
            <a:r>
              <a:rPr lang="en-US"/>
              <a:t>Private &amp; Confidential: For internal use only</a:t>
            </a:r>
            <a:endParaRPr lang="en-US" dirty="0"/>
          </a:p>
        </p:txBody>
      </p:sp>
      <p:sp>
        <p:nvSpPr>
          <p:cNvPr id="24" name="Slide Number Placeholder 23">
            <a:extLst>
              <a:ext uri="{FF2B5EF4-FFF2-40B4-BE49-F238E27FC236}">
                <a16:creationId xmlns:a16="http://schemas.microsoft.com/office/drawing/2014/main" id="{686CEF0D-5A5D-42F1-98C0-2F68C5F06717}"/>
              </a:ext>
            </a:extLst>
          </p:cNvPr>
          <p:cNvSpPr>
            <a:spLocks noGrp="1"/>
          </p:cNvSpPr>
          <p:nvPr>
            <p:ph type="sldNum" sz="quarter" idx="19"/>
          </p:nvPr>
        </p:nvSpPr>
        <p:spPr>
          <a:xfrm>
            <a:off x="10393633" y="6384569"/>
            <a:ext cx="1554527" cy="365760"/>
          </a:xfrm>
        </p:spPr>
        <p:txBody>
          <a:bodyPr/>
          <a:lstStyle/>
          <a:p>
            <a:fld id="{E08A2EAE-61F0-4E80-AF13-6C345B2B49E7}" type="slidenum">
              <a:rPr lang="en-US" smtClean="0"/>
              <a:pPr/>
              <a:t>‹#›</a:t>
            </a:fld>
            <a:endParaRPr lang="en-US" dirty="0"/>
          </a:p>
        </p:txBody>
      </p:sp>
      <p:sp>
        <p:nvSpPr>
          <p:cNvPr id="3" name="Footnotes Placeholder">
            <a:extLst>
              <a:ext uri="{FF2B5EF4-FFF2-40B4-BE49-F238E27FC236}">
                <a16:creationId xmlns:a16="http://schemas.microsoft.com/office/drawing/2014/main" id="{2FB3F501-8D2E-4064-BDF5-665E886B6491}"/>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63261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Body Takeaway">
    <p:bg>
      <p:bgPr>
        <a:solidFill>
          <a:schemeClr val="tx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01E8FA44-7DC0-9048-A40B-25FF73440FCB}"/>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20" name="Layout">
            <a:hlinkClick r:id="rId2" tooltip="Share your feedback about this template"/>
            <a:extLst>
              <a:ext uri="{FF2B5EF4-FFF2-40B4-BE49-F238E27FC236}">
                <a16:creationId xmlns:a16="http://schemas.microsoft.com/office/drawing/2014/main" id="{4FF6CDEF-EFE6-480E-A3D1-1EB145C0D07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Body Takeaway</a:t>
            </a:r>
          </a:p>
        </p:txBody>
      </p:sp>
      <p:sp>
        <p:nvSpPr>
          <p:cNvPr id="18" name="Takeaway">
            <a:extLst>
              <a:ext uri="{FF2B5EF4-FFF2-40B4-BE49-F238E27FC236}">
                <a16:creationId xmlns:a16="http://schemas.microsoft.com/office/drawing/2014/main" id="{97F96B72-C7E8-4259-BCB5-E3F7AF44C7AF}"/>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solidFill>
              <a:schemeClr val="bg1">
                <a:lumMod val="85000"/>
              </a:schemeClr>
            </a:solid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1" name="Date Placeholder 20">
            <a:extLst>
              <a:ext uri="{FF2B5EF4-FFF2-40B4-BE49-F238E27FC236}">
                <a16:creationId xmlns:a16="http://schemas.microsoft.com/office/drawing/2014/main" id="{2A4426B6-E886-4AE7-B689-3A0C04239172}"/>
              </a:ext>
            </a:extLst>
          </p:cNvPr>
          <p:cNvSpPr>
            <a:spLocks noGrp="1"/>
          </p:cNvSpPr>
          <p:nvPr>
            <p:ph type="dt" sz="half" idx="17"/>
          </p:nvPr>
        </p:nvSpPr>
        <p:spPr/>
        <p:txBody>
          <a:bodyPr/>
          <a:lstStyle>
            <a:lvl1pPr>
              <a:defRPr>
                <a:solidFill>
                  <a:schemeClr val="bg1"/>
                </a:solidFill>
              </a:defRPr>
            </a:lvl1pPr>
          </a:lstStyle>
          <a:p>
            <a:fld id="{B636DF18-C7B9-4100-9EE9-43D042F75E18}" type="datetime1">
              <a:rPr lang="en-US" smtClean="0"/>
              <a:t>8/2/23</a:t>
            </a:fld>
            <a:endParaRPr lang="en-US" dirty="0"/>
          </a:p>
        </p:txBody>
      </p:sp>
      <p:sp>
        <p:nvSpPr>
          <p:cNvPr id="22" name="Footer Placeholder 21">
            <a:extLst>
              <a:ext uri="{FF2B5EF4-FFF2-40B4-BE49-F238E27FC236}">
                <a16:creationId xmlns:a16="http://schemas.microsoft.com/office/drawing/2014/main" id="{326289EF-1D62-428C-91C2-5582D8C4C339}"/>
              </a:ext>
            </a:extLst>
          </p:cNvPr>
          <p:cNvSpPr>
            <a:spLocks noGrp="1"/>
          </p:cNvSpPr>
          <p:nvPr>
            <p:ph type="ftr" sz="quarter" idx="18"/>
          </p:nvPr>
        </p:nvSpPr>
        <p:spPr/>
        <p:txBody>
          <a:bodyPr/>
          <a:lstStyle>
            <a:lvl1pPr>
              <a:defRPr>
                <a:solidFill>
                  <a:schemeClr val="bg1"/>
                </a:solidFill>
              </a:defRPr>
            </a:lvl1pPr>
          </a:lstStyle>
          <a:p>
            <a:r>
              <a:rPr lang="en-US" dirty="0"/>
              <a:t>Private &amp; Confidential: For internal use only</a:t>
            </a:r>
          </a:p>
        </p:txBody>
      </p:sp>
      <p:sp>
        <p:nvSpPr>
          <p:cNvPr id="23" name="Slide Number Placeholder 22">
            <a:extLst>
              <a:ext uri="{FF2B5EF4-FFF2-40B4-BE49-F238E27FC236}">
                <a16:creationId xmlns:a16="http://schemas.microsoft.com/office/drawing/2014/main" id="{18F7EBD7-DBAD-4383-A200-EF8B9F39627E}"/>
              </a:ext>
            </a:extLst>
          </p:cNvPr>
          <p:cNvSpPr>
            <a:spLocks noGrp="1"/>
          </p:cNvSpPr>
          <p:nvPr>
            <p:ph type="sldNum" sz="quarter" idx="19"/>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17915F99-BA45-421F-91AB-6FDF5F8B1B20}"/>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891092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Body Takeaway">
    <p:bg>
      <p:bgPr>
        <a:solidFill>
          <a:schemeClr val="tx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01E8FA44-7DC0-9048-A40B-25FF73440FCB}"/>
              </a:ext>
            </a:extLst>
          </p:cNvPr>
          <p:cNvSpPr>
            <a:spLocks noGrp="1"/>
          </p:cNvSpPr>
          <p:nvPr>
            <p:ph type="title" hasCustomPrompt="1"/>
          </p:nvPr>
        </p:nvSpPr>
        <p:spPr>
          <a:xfrm>
            <a:off x="1143000" y="969263"/>
            <a:ext cx="9906000" cy="4746160"/>
          </a:xfrm>
        </p:spPr>
        <p:txBody>
          <a:bodyPr>
            <a:normAutofit/>
          </a:bodyPr>
          <a:lstStyle>
            <a:lvl1pPr algn="ctr">
              <a:lnSpc>
                <a:spcPct val="100000"/>
              </a:lnSpc>
              <a:defRPr sz="4400">
                <a:solidFill>
                  <a:schemeClr val="bg1"/>
                </a:solidFill>
                <a:latin typeface="+mj-lt"/>
              </a:defRPr>
            </a:lvl1pPr>
          </a:lstStyle>
          <a:p>
            <a:r>
              <a:rPr lang="en-US" dirty="0"/>
              <a:t>Write the title like a newspaper headline. What one sentence should the audience take away?</a:t>
            </a:r>
          </a:p>
        </p:txBody>
      </p:sp>
      <p:sp>
        <p:nvSpPr>
          <p:cNvPr id="20" name="Layout">
            <a:hlinkClick r:id="rId2" tooltip="Share your feedback about this template"/>
            <a:extLst>
              <a:ext uri="{FF2B5EF4-FFF2-40B4-BE49-F238E27FC236}">
                <a16:creationId xmlns:a16="http://schemas.microsoft.com/office/drawing/2014/main" id="{4FF6CDEF-EFE6-480E-A3D1-1EB145C0D07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Body Takeaway</a:t>
            </a:r>
          </a:p>
        </p:txBody>
      </p:sp>
      <p:sp>
        <p:nvSpPr>
          <p:cNvPr id="21" name="Date Placeholder 20">
            <a:extLst>
              <a:ext uri="{FF2B5EF4-FFF2-40B4-BE49-F238E27FC236}">
                <a16:creationId xmlns:a16="http://schemas.microsoft.com/office/drawing/2014/main" id="{2A4426B6-E886-4AE7-B689-3A0C04239172}"/>
              </a:ext>
            </a:extLst>
          </p:cNvPr>
          <p:cNvSpPr>
            <a:spLocks noGrp="1"/>
          </p:cNvSpPr>
          <p:nvPr>
            <p:ph type="dt" sz="half" idx="17"/>
          </p:nvPr>
        </p:nvSpPr>
        <p:spPr/>
        <p:txBody>
          <a:bodyPr/>
          <a:lstStyle>
            <a:lvl1pPr>
              <a:defRPr>
                <a:solidFill>
                  <a:schemeClr val="bg1"/>
                </a:solidFill>
              </a:defRPr>
            </a:lvl1pPr>
          </a:lstStyle>
          <a:p>
            <a:fld id="{B636DF18-C7B9-4100-9EE9-43D042F75E18}" type="datetime1">
              <a:rPr lang="en-US" smtClean="0"/>
              <a:t>8/2/23</a:t>
            </a:fld>
            <a:endParaRPr lang="en-US" dirty="0"/>
          </a:p>
        </p:txBody>
      </p:sp>
      <p:sp>
        <p:nvSpPr>
          <p:cNvPr id="22" name="Footer Placeholder 21">
            <a:extLst>
              <a:ext uri="{FF2B5EF4-FFF2-40B4-BE49-F238E27FC236}">
                <a16:creationId xmlns:a16="http://schemas.microsoft.com/office/drawing/2014/main" id="{326289EF-1D62-428C-91C2-5582D8C4C339}"/>
              </a:ext>
            </a:extLst>
          </p:cNvPr>
          <p:cNvSpPr>
            <a:spLocks noGrp="1"/>
          </p:cNvSpPr>
          <p:nvPr>
            <p:ph type="ftr" sz="quarter" idx="18"/>
          </p:nvPr>
        </p:nvSpPr>
        <p:spPr/>
        <p:txBody>
          <a:bodyPr/>
          <a:lstStyle>
            <a:lvl1pPr>
              <a:defRPr>
                <a:solidFill>
                  <a:schemeClr val="bg1"/>
                </a:solidFill>
              </a:defRPr>
            </a:lvl1pPr>
          </a:lstStyle>
          <a:p>
            <a:r>
              <a:rPr lang="en-US" dirty="0"/>
              <a:t>Private &amp; Confidential: For internal use only</a:t>
            </a:r>
          </a:p>
        </p:txBody>
      </p:sp>
      <p:sp>
        <p:nvSpPr>
          <p:cNvPr id="23" name="Slide Number Placeholder 22">
            <a:extLst>
              <a:ext uri="{FF2B5EF4-FFF2-40B4-BE49-F238E27FC236}">
                <a16:creationId xmlns:a16="http://schemas.microsoft.com/office/drawing/2014/main" id="{18F7EBD7-DBAD-4383-A200-EF8B9F39627E}"/>
              </a:ext>
            </a:extLst>
          </p:cNvPr>
          <p:cNvSpPr>
            <a:spLocks noGrp="1"/>
          </p:cNvSpPr>
          <p:nvPr>
            <p:ph type="sldNum" sz="quarter" idx="19"/>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17915F99-BA45-421F-91AB-6FDF5F8B1B20}"/>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1173756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1D7FFA9-4DD0-4EF0-AD60-409AB74BC09F}"/>
              </a:ext>
            </a:extLst>
          </p:cNvPr>
          <p:cNvSpPr>
            <a:spLocks noGrp="1"/>
          </p:cNvSpPr>
          <p:nvPr>
            <p:ph type="title" hasCustomPrompt="1"/>
          </p:nvPr>
        </p:nvSpPr>
        <p:spPr>
          <a:xfrm>
            <a:off x="243840" y="109536"/>
            <a:ext cx="11704320" cy="641352"/>
          </a:xfrm>
        </p:spPr>
        <p:txBody>
          <a:bodyPr/>
          <a:lstStyle>
            <a:lvl1pPr>
              <a:lnSpc>
                <a:spcPct val="100000"/>
              </a:lnSpc>
              <a:defRPr>
                <a:solidFill>
                  <a:schemeClr val="tx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45BA1326-2EB8-4BD5-9282-9A5B016398E7}"/>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Only</a:t>
            </a:r>
          </a:p>
        </p:txBody>
      </p:sp>
      <p:sp>
        <p:nvSpPr>
          <p:cNvPr id="13" name="Date Placeholder 12">
            <a:extLst>
              <a:ext uri="{FF2B5EF4-FFF2-40B4-BE49-F238E27FC236}">
                <a16:creationId xmlns:a16="http://schemas.microsoft.com/office/drawing/2014/main" id="{92DB6F0B-EF03-4FBF-924A-464140D176B2}"/>
              </a:ext>
            </a:extLst>
          </p:cNvPr>
          <p:cNvSpPr>
            <a:spLocks noGrp="1"/>
          </p:cNvSpPr>
          <p:nvPr>
            <p:ph type="dt" sz="half" idx="10"/>
          </p:nvPr>
        </p:nvSpPr>
        <p:spPr/>
        <p:txBody>
          <a:bodyPr/>
          <a:lstStyle/>
          <a:p>
            <a:fld id="{3D2E3608-293D-45BE-9E2D-4BF4888350CD}" type="datetime1">
              <a:rPr lang="en-US" smtClean="0"/>
              <a:t>8/2/23</a:t>
            </a:fld>
            <a:endParaRPr lang="en-US" dirty="0"/>
          </a:p>
        </p:txBody>
      </p:sp>
      <p:sp>
        <p:nvSpPr>
          <p:cNvPr id="14" name="Footer Placeholder 13">
            <a:extLst>
              <a:ext uri="{FF2B5EF4-FFF2-40B4-BE49-F238E27FC236}">
                <a16:creationId xmlns:a16="http://schemas.microsoft.com/office/drawing/2014/main" id="{CC03AF44-52A0-4391-A43E-B15F769520C6}"/>
              </a:ext>
            </a:extLst>
          </p:cNvPr>
          <p:cNvSpPr>
            <a:spLocks noGrp="1"/>
          </p:cNvSpPr>
          <p:nvPr>
            <p:ph type="ftr" sz="quarter" idx="11"/>
          </p:nvPr>
        </p:nvSpPr>
        <p:spPr/>
        <p:txBody>
          <a:bodyPr/>
          <a:lstStyle/>
          <a:p>
            <a:r>
              <a:rPr lang="en-US"/>
              <a:t>Private &amp; Confidential: For internal use only</a:t>
            </a:r>
            <a:endParaRPr lang="en-US" dirty="0"/>
          </a:p>
        </p:txBody>
      </p:sp>
      <p:sp>
        <p:nvSpPr>
          <p:cNvPr id="15" name="Slide Number Placeholder 14">
            <a:extLst>
              <a:ext uri="{FF2B5EF4-FFF2-40B4-BE49-F238E27FC236}">
                <a16:creationId xmlns:a16="http://schemas.microsoft.com/office/drawing/2014/main" id="{573EF525-18AD-4AC8-80CC-3AAE2473EDD4}"/>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7" name="Footnotes Placeholder">
            <a:extLst>
              <a:ext uri="{FF2B5EF4-FFF2-40B4-BE49-F238E27FC236}">
                <a16:creationId xmlns:a16="http://schemas.microsoft.com/office/drawing/2014/main" id="{C9D03287-B3B1-4D4B-B69B-DCE4B80AD7F5}"/>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10848041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F2A9A9B3-40B9-4994-8770-2B789B4E232F}"/>
              </a:ext>
            </a:extLst>
          </p:cNvPr>
          <p:cNvSpPr>
            <a:spLocks noGrp="1"/>
          </p:cNvSpPr>
          <p:nvPr>
            <p:ph type="title" hasCustomPrompt="1"/>
          </p:nvPr>
        </p:nvSpPr>
        <p:spPr>
          <a:xfrm>
            <a:off x="1867028" y="-685957"/>
            <a:ext cx="10058400" cy="641352"/>
          </a:xfrm>
          <a:solidFill>
            <a:schemeClr val="bg1">
              <a:alpha val="50000"/>
            </a:schemeClr>
          </a:solidFill>
        </p:spPr>
        <p:txBody>
          <a:bodyPr/>
          <a:lstStyle>
            <a:lvl1pPr>
              <a:lnSpc>
                <a:spcPct val="100000"/>
              </a:lnSpc>
              <a:defRPr>
                <a:solidFill>
                  <a:schemeClr val="tx1"/>
                </a:solidFill>
                <a:latin typeface="+mj-lt"/>
              </a:defRPr>
            </a:lvl1pPr>
          </a:lstStyle>
          <a:p>
            <a:r>
              <a:rPr lang="en-US" dirty="0"/>
              <a:t>This title is hidden in slideshow mode. Describe your slide contents</a:t>
            </a:r>
          </a:p>
        </p:txBody>
      </p:sp>
      <p:sp>
        <p:nvSpPr>
          <p:cNvPr id="8" name="Layout">
            <a:hlinkClick r:id="rId2" tooltip="Share your feedback about this template"/>
            <a:extLst>
              <a:ext uri="{FF2B5EF4-FFF2-40B4-BE49-F238E27FC236}">
                <a16:creationId xmlns:a16="http://schemas.microsoft.com/office/drawing/2014/main" id="{BC5337A7-498C-40E7-8E4B-D0C2830F8A1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a:solidFill>
                  <a:schemeClr val="bg1"/>
                </a:solidFill>
              </a:rPr>
              <a:t>Blank</a:t>
            </a:r>
            <a:endParaRPr lang="en-US" sz="1050" dirty="0">
              <a:solidFill>
                <a:schemeClr val="bg1"/>
              </a:solidFill>
            </a:endParaRPr>
          </a:p>
        </p:txBody>
      </p:sp>
      <p:sp>
        <p:nvSpPr>
          <p:cNvPr id="13" name="Date Placeholder 12">
            <a:extLst>
              <a:ext uri="{FF2B5EF4-FFF2-40B4-BE49-F238E27FC236}">
                <a16:creationId xmlns:a16="http://schemas.microsoft.com/office/drawing/2014/main" id="{EF545402-419B-46FF-A7F7-EC50C2BCEE0F}"/>
              </a:ext>
            </a:extLst>
          </p:cNvPr>
          <p:cNvSpPr>
            <a:spLocks noGrp="1"/>
          </p:cNvSpPr>
          <p:nvPr>
            <p:ph type="dt" sz="half" idx="10"/>
          </p:nvPr>
        </p:nvSpPr>
        <p:spPr/>
        <p:txBody>
          <a:bodyPr/>
          <a:lstStyle/>
          <a:p>
            <a:fld id="{2A47476F-B9F1-4FEB-A5AD-E3B35BD37DB3}" type="datetime1">
              <a:rPr lang="en-US" smtClean="0"/>
              <a:t>8/2/23</a:t>
            </a:fld>
            <a:endParaRPr lang="en-US" dirty="0"/>
          </a:p>
        </p:txBody>
      </p:sp>
      <p:sp>
        <p:nvSpPr>
          <p:cNvPr id="14" name="Footer Placeholder 13">
            <a:extLst>
              <a:ext uri="{FF2B5EF4-FFF2-40B4-BE49-F238E27FC236}">
                <a16:creationId xmlns:a16="http://schemas.microsoft.com/office/drawing/2014/main" id="{9C6FEDBB-1769-461F-B33F-46080891245E}"/>
              </a:ext>
            </a:extLst>
          </p:cNvPr>
          <p:cNvSpPr>
            <a:spLocks noGrp="1"/>
          </p:cNvSpPr>
          <p:nvPr>
            <p:ph type="ftr" sz="quarter" idx="11"/>
          </p:nvPr>
        </p:nvSpPr>
        <p:spPr/>
        <p:txBody>
          <a:bodyPr/>
          <a:lstStyle/>
          <a:p>
            <a:r>
              <a:rPr lang="en-US"/>
              <a:t>Private &amp; Confidential: For internal use only</a:t>
            </a:r>
            <a:endParaRPr lang="en-US" dirty="0"/>
          </a:p>
        </p:txBody>
      </p:sp>
      <p:sp>
        <p:nvSpPr>
          <p:cNvPr id="15" name="Slide Number Placeholder 14">
            <a:extLst>
              <a:ext uri="{FF2B5EF4-FFF2-40B4-BE49-F238E27FC236}">
                <a16:creationId xmlns:a16="http://schemas.microsoft.com/office/drawing/2014/main" id="{EC8141F0-03F3-42D9-B7A5-96825C7C19A5}"/>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7" name="Footnotes Placeholder">
            <a:extLst>
              <a:ext uri="{FF2B5EF4-FFF2-40B4-BE49-F238E27FC236}">
                <a16:creationId xmlns:a16="http://schemas.microsoft.com/office/drawing/2014/main" id="{20B0A48C-298B-486D-BA37-13CF46172758}"/>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9366507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Tit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1569711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8255085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Dark Tit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53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76200"/>
            <a:ext cx="11704320" cy="393800"/>
          </a:xfrm>
        </p:spPr>
        <p:txBody>
          <a:bodyPr/>
          <a:lstStyle>
            <a:lvl1pPr>
              <a:lnSpc>
                <a:spcPct val="100000"/>
              </a:lnSpc>
              <a:defRPr>
                <a:solidFill>
                  <a:schemeClr val="bg1"/>
                </a:solidFill>
                <a:latin typeface="+mj-lt"/>
              </a:defRPr>
            </a:lvl1pPr>
          </a:lstStyle>
          <a:p>
            <a:r>
              <a:rPr lang="en-US" dirty="0"/>
              <a:t>Write the title like a newspaper headline. </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515568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
        <p:nvSpPr>
          <p:cNvPr id="12" name="Date Placeholder 11">
            <a:extLst>
              <a:ext uri="{FF2B5EF4-FFF2-40B4-BE49-F238E27FC236}">
                <a16:creationId xmlns:a16="http://schemas.microsoft.com/office/drawing/2014/main" id="{591481AD-DFD2-4823-908A-14E69B69581A}"/>
              </a:ext>
            </a:extLst>
          </p:cNvPr>
          <p:cNvSpPr>
            <a:spLocks noGrp="1"/>
          </p:cNvSpPr>
          <p:nvPr>
            <p:ph type="dt" sz="half" idx="17"/>
          </p:nvPr>
        </p:nvSpPr>
        <p:spPr/>
        <p:txBody>
          <a:bodyPr/>
          <a:lstStyle/>
          <a:p>
            <a:fld id="{B319AB4A-426F-4B33-8B3D-4B7829EECBDF}" type="datetime1">
              <a:rPr lang="en-US" smtClean="0"/>
              <a:t>8/2/23</a:t>
            </a:fld>
            <a:endParaRPr lang="en-US" dirty="0"/>
          </a:p>
        </p:txBody>
      </p:sp>
      <p:sp>
        <p:nvSpPr>
          <p:cNvPr id="13" name="Footer Placeholder 12">
            <a:extLst>
              <a:ext uri="{FF2B5EF4-FFF2-40B4-BE49-F238E27FC236}">
                <a16:creationId xmlns:a16="http://schemas.microsoft.com/office/drawing/2014/main" id="{9CEC4BFF-B8B0-4BA1-BC1E-661C9C98E81C}"/>
              </a:ext>
            </a:extLst>
          </p:cNvPr>
          <p:cNvSpPr>
            <a:spLocks noGrp="1"/>
          </p:cNvSpPr>
          <p:nvPr>
            <p:ph type="ftr" sz="quarter" idx="18"/>
          </p:nvPr>
        </p:nvSpPr>
        <p:spPr/>
        <p:txBody>
          <a:bodyPr/>
          <a:lstStyle/>
          <a:p>
            <a:r>
              <a:rPr lang="en-US"/>
              <a:t>Private &amp; Confidential: For internal use only</a:t>
            </a:r>
            <a:endParaRPr lang="en-US" dirty="0"/>
          </a:p>
        </p:txBody>
      </p:sp>
      <p:sp>
        <p:nvSpPr>
          <p:cNvPr id="14" name="Slide Number Placeholder 13">
            <a:extLst>
              <a:ext uri="{FF2B5EF4-FFF2-40B4-BE49-F238E27FC236}">
                <a16:creationId xmlns:a16="http://schemas.microsoft.com/office/drawing/2014/main" id="{CB09C0FB-CF87-4319-8F3C-02810304EFEA}"/>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1" name="Footnotes Placeholder">
            <a:extLst>
              <a:ext uri="{FF2B5EF4-FFF2-40B4-BE49-F238E27FC236}">
                <a16:creationId xmlns:a16="http://schemas.microsoft.com/office/drawing/2014/main" id="{6C7BA083-24E6-4840-869B-4647C87F00B3}"/>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8460057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Title 3 Column Wide">
    <p:spTree>
      <p:nvGrpSpPr>
        <p:cNvPr id="1" name=""/>
        <p:cNvGrpSpPr/>
        <p:nvPr/>
      </p:nvGrpSpPr>
      <p:grpSpPr>
        <a:xfrm>
          <a:off x="0" y="0"/>
          <a:ext cx="0" cy="0"/>
          <a:chOff x="0" y="0"/>
          <a:chExt cx="0" cy="0"/>
        </a:xfrm>
      </p:grpSpPr>
      <p:sp>
        <p:nvSpPr>
          <p:cNvPr id="20" name="Title Background">
            <a:extLst>
              <a:ext uri="{FF2B5EF4-FFF2-40B4-BE49-F238E27FC236}">
                <a16:creationId xmlns:a16="http://schemas.microsoft.com/office/drawing/2014/main" id="{9A023FA0-EC4C-40E9-A551-DEC40AF27603}"/>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a:extLst>
              <a:ext uri="{FF2B5EF4-FFF2-40B4-BE49-F238E27FC236}">
                <a16:creationId xmlns:a16="http://schemas.microsoft.com/office/drawing/2014/main" id="{BCDC7940-788F-49DE-95B7-7A150AF31700}"/>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89306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Center">
            <a:extLst>
              <a:ext uri="{FF2B5EF4-FFF2-40B4-BE49-F238E27FC236}">
                <a16:creationId xmlns:a16="http://schemas.microsoft.com/office/drawing/2014/main" id="{6042F8A0-2A18-4773-BD29-99B174123FD6}"/>
              </a:ext>
            </a:extLst>
          </p:cNvPr>
          <p:cNvSpPr>
            <a:spLocks noGrp="1"/>
          </p:cNvSpPr>
          <p:nvPr>
            <p:ph sz="quarter" idx="13" hasCustomPrompt="1"/>
          </p:nvPr>
        </p:nvSpPr>
        <p:spPr>
          <a:xfrm>
            <a:off x="3352800" y="1143000"/>
            <a:ext cx="548640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Main content. Make it eye-catching. Typically an image, chart, table or video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akeaway">
            <a:extLst>
              <a:ext uri="{FF2B5EF4-FFF2-40B4-BE49-F238E27FC236}">
                <a16:creationId xmlns:a16="http://schemas.microsoft.com/office/drawing/2014/main" id="{FB0FE7AE-6D7D-456A-A0E7-38331B360BC7}"/>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19" name="Layout">
            <a:hlinkClick r:id="rId2" tooltip="Share your feedback about this template"/>
            <a:extLst>
              <a:ext uri="{FF2B5EF4-FFF2-40B4-BE49-F238E27FC236}">
                <a16:creationId xmlns:a16="http://schemas.microsoft.com/office/drawing/2014/main" id="{C8149BCB-0815-498C-89B8-64A55FFB3DD4}"/>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3 Column Wide</a:t>
            </a:r>
          </a:p>
        </p:txBody>
      </p:sp>
      <p:sp>
        <p:nvSpPr>
          <p:cNvPr id="13" name="Date Placeholder 12">
            <a:extLst>
              <a:ext uri="{FF2B5EF4-FFF2-40B4-BE49-F238E27FC236}">
                <a16:creationId xmlns:a16="http://schemas.microsoft.com/office/drawing/2014/main" id="{F07D690C-5827-48E8-92F5-ACCB560F2889}"/>
              </a:ext>
            </a:extLst>
          </p:cNvPr>
          <p:cNvSpPr>
            <a:spLocks noGrp="1"/>
          </p:cNvSpPr>
          <p:nvPr>
            <p:ph type="dt" sz="half" idx="17"/>
          </p:nvPr>
        </p:nvSpPr>
        <p:spPr/>
        <p:txBody>
          <a:bodyPr/>
          <a:lstStyle/>
          <a:p>
            <a:fld id="{E6351830-8D99-418A-8B55-525D1B7CE745}" type="datetime1">
              <a:rPr lang="en-US" smtClean="0"/>
              <a:t>8/2/23</a:t>
            </a:fld>
            <a:endParaRPr lang="en-US" dirty="0"/>
          </a:p>
        </p:txBody>
      </p:sp>
      <p:sp>
        <p:nvSpPr>
          <p:cNvPr id="14" name="Footer Placeholder 13">
            <a:extLst>
              <a:ext uri="{FF2B5EF4-FFF2-40B4-BE49-F238E27FC236}">
                <a16:creationId xmlns:a16="http://schemas.microsoft.com/office/drawing/2014/main" id="{59ED3AB5-A404-49C6-A080-DAADF233C737}"/>
              </a:ext>
            </a:extLst>
          </p:cNvPr>
          <p:cNvSpPr>
            <a:spLocks noGrp="1"/>
          </p:cNvSpPr>
          <p:nvPr>
            <p:ph type="ftr" sz="quarter" idx="18"/>
          </p:nvPr>
        </p:nvSpPr>
        <p:spPr/>
        <p:txBody>
          <a:bodyPr/>
          <a:lstStyle/>
          <a:p>
            <a:r>
              <a:rPr lang="en-US"/>
              <a:t>Private &amp; Confidential: For internal use only</a:t>
            </a:r>
            <a:endParaRPr lang="en-US" dirty="0"/>
          </a:p>
        </p:txBody>
      </p:sp>
      <p:sp>
        <p:nvSpPr>
          <p:cNvPr id="18" name="Slide Number Placeholder 17">
            <a:extLst>
              <a:ext uri="{FF2B5EF4-FFF2-40B4-BE49-F238E27FC236}">
                <a16:creationId xmlns:a16="http://schemas.microsoft.com/office/drawing/2014/main" id="{567093F0-23DA-40CD-95A1-B8C0D68E57AE}"/>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B4691087-43BE-4CDB-9EED-1F921C905DCD}"/>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595603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Title 3 Column">
    <p:spTree>
      <p:nvGrpSpPr>
        <p:cNvPr id="1" name=""/>
        <p:cNvGrpSpPr/>
        <p:nvPr/>
      </p:nvGrpSpPr>
      <p:grpSpPr>
        <a:xfrm>
          <a:off x="0" y="0"/>
          <a:ext cx="0" cy="0"/>
          <a:chOff x="0" y="0"/>
          <a:chExt cx="0" cy="0"/>
        </a:xfrm>
      </p:grpSpPr>
      <p:sp>
        <p:nvSpPr>
          <p:cNvPr id="23" name="Title Background">
            <a:extLst>
              <a:ext uri="{FF2B5EF4-FFF2-40B4-BE49-F238E27FC236}">
                <a16:creationId xmlns:a16="http://schemas.microsoft.com/office/drawing/2014/main" id="{B83D2748-DE5A-4BE7-A21F-DBD4DF63BF3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Placeholder 1">
            <a:extLst>
              <a:ext uri="{FF2B5EF4-FFF2-40B4-BE49-F238E27FC236}">
                <a16:creationId xmlns:a16="http://schemas.microsoft.com/office/drawing/2014/main" id="{CF309C03-8E53-4BF8-8C67-F4B40169A22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defRPr>
            </a:lvl1pPr>
          </a:lstStyle>
          <a:p>
            <a:r>
              <a:rPr lang="en-US" dirty="0"/>
              <a:t>Write the title like a newspaper headline. What one sentence should the audience take away?</a:t>
            </a:r>
          </a:p>
        </p:txBody>
      </p:sp>
      <p:sp>
        <p:nvSpPr>
          <p:cNvPr id="18" name="Content Placeholder Right">
            <a:extLst>
              <a:ext uri="{FF2B5EF4-FFF2-40B4-BE49-F238E27FC236}">
                <a16:creationId xmlns:a16="http://schemas.microsoft.com/office/drawing/2014/main" id="{2954BB81-7FD4-45D8-9D04-6A4970FC8044}"/>
              </a:ext>
            </a:extLst>
          </p:cNvPr>
          <p:cNvSpPr>
            <a:spLocks noGrp="1"/>
          </p:cNvSpPr>
          <p:nvPr>
            <p:ph sz="quarter" idx="15" hasCustomPrompt="1"/>
          </p:nvPr>
        </p:nvSpPr>
        <p:spPr>
          <a:xfrm>
            <a:off x="810768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Left">
            <a:extLst>
              <a:ext uri="{FF2B5EF4-FFF2-40B4-BE49-F238E27FC236}">
                <a16:creationId xmlns:a16="http://schemas.microsoft.com/office/drawing/2014/main" id="{B3A381C2-6B80-4969-B219-F3DF69568ED6}"/>
              </a:ext>
            </a:extLst>
          </p:cNvPr>
          <p:cNvSpPr>
            <a:spLocks noGrp="1"/>
          </p:cNvSpPr>
          <p:nvPr>
            <p:ph sz="quarter" idx="14" hasCustomPrompt="1"/>
          </p:nvPr>
        </p:nvSpPr>
        <p:spPr>
          <a:xfrm>
            <a:off x="24384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Center">
            <a:extLst>
              <a:ext uri="{FF2B5EF4-FFF2-40B4-BE49-F238E27FC236}">
                <a16:creationId xmlns:a16="http://schemas.microsoft.com/office/drawing/2014/main" id="{D0F3DA65-12FF-47ED-B58D-36C79FA5D129}"/>
              </a:ext>
            </a:extLst>
          </p:cNvPr>
          <p:cNvSpPr>
            <a:spLocks noGrp="1"/>
          </p:cNvSpPr>
          <p:nvPr>
            <p:ph sz="quarter" idx="13" hasCustomPrompt="1"/>
          </p:nvPr>
        </p:nvSpPr>
        <p:spPr>
          <a:xfrm>
            <a:off x="417576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Central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akeaway">
            <a:extLst>
              <a:ext uri="{FF2B5EF4-FFF2-40B4-BE49-F238E27FC236}">
                <a16:creationId xmlns:a16="http://schemas.microsoft.com/office/drawing/2014/main" id="{CE5D576F-3460-4C11-BEFE-216B94BE31F1}"/>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2" name="Layout">
            <a:hlinkClick r:id="rId2" tooltip="Share your feedback about this template"/>
            <a:extLst>
              <a:ext uri="{FF2B5EF4-FFF2-40B4-BE49-F238E27FC236}">
                <a16:creationId xmlns:a16="http://schemas.microsoft.com/office/drawing/2014/main" id="{D0F2017E-D571-4F4A-9261-F65D35A335FD}"/>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3 Column</a:t>
            </a:r>
          </a:p>
        </p:txBody>
      </p:sp>
      <p:sp>
        <p:nvSpPr>
          <p:cNvPr id="11" name="Date Placeholder 10">
            <a:extLst>
              <a:ext uri="{FF2B5EF4-FFF2-40B4-BE49-F238E27FC236}">
                <a16:creationId xmlns:a16="http://schemas.microsoft.com/office/drawing/2014/main" id="{B5628632-65FD-4D5A-9633-16D1BFD54D71}"/>
              </a:ext>
            </a:extLst>
          </p:cNvPr>
          <p:cNvSpPr>
            <a:spLocks noGrp="1"/>
          </p:cNvSpPr>
          <p:nvPr>
            <p:ph type="dt" sz="half" idx="17"/>
          </p:nvPr>
        </p:nvSpPr>
        <p:spPr/>
        <p:txBody>
          <a:bodyPr/>
          <a:lstStyle/>
          <a:p>
            <a:fld id="{23469676-D31A-48E7-9FA6-5A14D599E4FC}" type="datetime1">
              <a:rPr lang="en-US" smtClean="0"/>
              <a:t>8/2/23</a:t>
            </a:fld>
            <a:endParaRPr lang="en-US" dirty="0"/>
          </a:p>
        </p:txBody>
      </p:sp>
      <p:sp>
        <p:nvSpPr>
          <p:cNvPr id="12" name="Footer Placeholder 11">
            <a:extLst>
              <a:ext uri="{FF2B5EF4-FFF2-40B4-BE49-F238E27FC236}">
                <a16:creationId xmlns:a16="http://schemas.microsoft.com/office/drawing/2014/main" id="{93B2009F-9278-4064-AFB1-CFA3E7DD3043}"/>
              </a:ext>
            </a:extLst>
          </p:cNvPr>
          <p:cNvSpPr>
            <a:spLocks noGrp="1"/>
          </p:cNvSpPr>
          <p:nvPr>
            <p:ph type="ftr" sz="quarter" idx="18"/>
          </p:nvPr>
        </p:nvSpPr>
        <p:spPr/>
        <p:txBody>
          <a:bodyPr/>
          <a:lstStyle/>
          <a:p>
            <a:r>
              <a:rPr lang="en-US"/>
              <a:t>Private &amp; Confidential: For internal use only</a:t>
            </a:r>
            <a:endParaRPr lang="en-US" dirty="0"/>
          </a:p>
        </p:txBody>
      </p:sp>
      <p:sp>
        <p:nvSpPr>
          <p:cNvPr id="13" name="Slide Number Placeholder 12">
            <a:extLst>
              <a:ext uri="{FF2B5EF4-FFF2-40B4-BE49-F238E27FC236}">
                <a16:creationId xmlns:a16="http://schemas.microsoft.com/office/drawing/2014/main" id="{F32D9353-5B2E-49C2-8808-E58F04961AA7}"/>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4" name="Footnotes Placeholder">
            <a:extLst>
              <a:ext uri="{FF2B5EF4-FFF2-40B4-BE49-F238E27FC236}">
                <a16:creationId xmlns:a16="http://schemas.microsoft.com/office/drawing/2014/main" id="{BFFB077E-9168-404E-81BE-34935120B8ED}"/>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31509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Sing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e.g. Middle-eastern Airline saved $xx m media cost by switching from digital to TV advertising</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477B0DCD-1BF8-44DF-9C6F-3860268696C0}"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3" name="Text Placeholder 2">
            <a:extLst>
              <a:ext uri="{FF2B5EF4-FFF2-40B4-BE49-F238E27FC236}">
                <a16:creationId xmlns:a16="http://schemas.microsoft.com/office/drawing/2014/main" id="{8BFE508B-989B-490C-85A6-3693C2652335}"/>
              </a:ext>
            </a:extLst>
          </p:cNvPr>
          <p:cNvSpPr>
            <a:spLocks noGrp="1"/>
          </p:cNvSpPr>
          <p:nvPr>
            <p:ph type="body" sz="quarter" idx="13" hasCustomPrompt="1"/>
          </p:nvPr>
        </p:nvSpPr>
        <p:spPr>
          <a:xfrm>
            <a:off x="244475" y="5091305"/>
            <a:ext cx="1920240" cy="731520"/>
          </a:xfrm>
          <a:solidFill>
            <a:schemeClr val="tx2"/>
          </a:solidFill>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m</a:t>
            </a:r>
          </a:p>
        </p:txBody>
      </p:sp>
      <p:sp>
        <p:nvSpPr>
          <p:cNvPr id="10" name="Text Placeholder 2">
            <a:extLst>
              <a:ext uri="{FF2B5EF4-FFF2-40B4-BE49-F238E27FC236}">
                <a16:creationId xmlns:a16="http://schemas.microsoft.com/office/drawing/2014/main" id="{6550E2A6-BE2B-4C90-A76F-04732FEB448B}"/>
              </a:ext>
            </a:extLst>
          </p:cNvPr>
          <p:cNvSpPr>
            <a:spLocks noGrp="1"/>
          </p:cNvSpPr>
          <p:nvPr>
            <p:ph type="body" sz="quarter" idx="14" hasCustomPrompt="1"/>
          </p:nvPr>
        </p:nvSpPr>
        <p:spPr>
          <a:xfrm>
            <a:off x="2255562" y="5091305"/>
            <a:ext cx="1920240" cy="731520"/>
          </a:xfrm>
          <a:solidFill>
            <a:schemeClr val="tx2"/>
          </a:solidFill>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a:t>
            </a:r>
          </a:p>
        </p:txBody>
      </p:sp>
      <p:sp>
        <p:nvSpPr>
          <p:cNvPr id="11" name="Text Placeholder 2">
            <a:extLst>
              <a:ext uri="{FF2B5EF4-FFF2-40B4-BE49-F238E27FC236}">
                <a16:creationId xmlns:a16="http://schemas.microsoft.com/office/drawing/2014/main" id="{2A7F37C3-8448-46A5-A8D2-A9951DB2A1D9}"/>
              </a:ext>
            </a:extLst>
          </p:cNvPr>
          <p:cNvSpPr>
            <a:spLocks noGrp="1"/>
          </p:cNvSpPr>
          <p:nvPr>
            <p:ph type="body" sz="quarter" idx="15" hasCustomPrompt="1"/>
          </p:nvPr>
        </p:nvSpPr>
        <p:spPr>
          <a:xfrm>
            <a:off x="247294" y="5822825"/>
            <a:ext cx="1920240" cy="457200"/>
          </a:xfrm>
          <a:solidFill>
            <a:schemeClr val="tx2"/>
          </a:solidFill>
        </p:spPr>
        <p:txBody>
          <a:bodyPr anchor="ctr">
            <a:normAutofit/>
          </a:bodyPr>
          <a:lstStyle>
            <a:lvl1pPr marL="0" indent="0" algn="ctr">
              <a:buNone/>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Explain what this metric is. e.g. media cost saved</a:t>
            </a:r>
          </a:p>
        </p:txBody>
      </p:sp>
      <p:sp>
        <p:nvSpPr>
          <p:cNvPr id="12" name="Text Placeholder 2">
            <a:extLst>
              <a:ext uri="{FF2B5EF4-FFF2-40B4-BE49-F238E27FC236}">
                <a16:creationId xmlns:a16="http://schemas.microsoft.com/office/drawing/2014/main" id="{725D4E51-781B-4FDC-9770-D155147DD57F}"/>
              </a:ext>
            </a:extLst>
          </p:cNvPr>
          <p:cNvSpPr>
            <a:spLocks noGrp="1"/>
          </p:cNvSpPr>
          <p:nvPr>
            <p:ph type="body" sz="quarter" idx="16" hasCustomPrompt="1"/>
          </p:nvPr>
        </p:nvSpPr>
        <p:spPr>
          <a:xfrm>
            <a:off x="2255562" y="5822825"/>
            <a:ext cx="1920240" cy="457200"/>
          </a:xfrm>
          <a:solidFill>
            <a:schemeClr val="tx2"/>
          </a:solidFill>
        </p:spPr>
        <p:txBody>
          <a:bodyPr anchor="ctr">
            <a:normAutofit/>
          </a:bodyPr>
          <a:lstStyle>
            <a:lvl1pPr marL="0" indent="0" algn="ctr">
              <a:buNone/>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Explain what this metric is. e.g. % reduction in media spend</a:t>
            </a:r>
          </a:p>
        </p:txBody>
      </p:sp>
      <p:sp>
        <p:nvSpPr>
          <p:cNvPr id="5" name="Text Placeholder 4">
            <a:extLst>
              <a:ext uri="{FF2B5EF4-FFF2-40B4-BE49-F238E27FC236}">
                <a16:creationId xmlns:a16="http://schemas.microsoft.com/office/drawing/2014/main" id="{9AD4179B-2C9D-4764-9862-BEF0113F0DEF}"/>
              </a:ext>
            </a:extLst>
          </p:cNvPr>
          <p:cNvSpPr>
            <a:spLocks noGrp="1"/>
          </p:cNvSpPr>
          <p:nvPr>
            <p:ph type="body" sz="quarter" idx="17" hasCustomPrompt="1"/>
          </p:nvPr>
        </p:nvSpPr>
        <p:spPr>
          <a:xfrm>
            <a:off x="244475" y="1062427"/>
            <a:ext cx="3930650" cy="3931920"/>
          </a:xfrm>
        </p:spPr>
        <p:txBody>
          <a:bodyPr>
            <a:normAutofit/>
          </a:bodyPr>
          <a:lstStyle>
            <a:lvl1pPr marL="0" indent="0">
              <a:lnSpc>
                <a:spcPct val="100000"/>
              </a:lnSpc>
              <a:spcBef>
                <a:spcPts val="1200"/>
              </a:spcBef>
              <a:buNone/>
              <a:defRPr sz="1200"/>
            </a:lvl1pPr>
            <a:lvl2pPr marL="457200" indent="-228600">
              <a:lnSpc>
                <a:spcPct val="100000"/>
              </a:lnSpc>
              <a:defRPr sz="1100"/>
            </a:lvl2pPr>
            <a:lvl3pPr marL="690563" indent="-228600">
              <a:lnSpc>
                <a:spcPct val="100000"/>
              </a:lnSpc>
              <a:defRPr sz="1050"/>
            </a:lvl3pPr>
            <a:lvl4pPr marL="914400" indent="-228600">
              <a:lnSpc>
                <a:spcPct val="100000"/>
              </a:lnSpc>
              <a:defRPr sz="1000"/>
            </a:lvl4pPr>
            <a:lvl5pPr marL="1147763" indent="-228600">
              <a:lnSpc>
                <a:spcPct val="100000"/>
              </a:lnSpc>
              <a:defRPr sz="1000"/>
            </a:lvl5pPr>
          </a:lstStyle>
          <a:p>
            <a:pPr lvl="0"/>
            <a:r>
              <a:rPr lang="en-US" dirty="0"/>
              <a:t>Write the case study as a story – not as bullet points.</a:t>
            </a:r>
            <a:br>
              <a:rPr lang="en-US" dirty="0"/>
            </a:br>
            <a:r>
              <a:rPr lang="en-US" dirty="0"/>
              <a:t>Start with the PROBLEM. The client should be in real trouble, and real people should be impacted.</a:t>
            </a:r>
            <a:br>
              <a:rPr lang="en-US" dirty="0"/>
            </a:br>
            <a:r>
              <a:rPr lang="en-US" dirty="0"/>
              <a:t>Explain </a:t>
            </a:r>
            <a:r>
              <a:rPr lang="en-US" dirty="0" err="1"/>
              <a:t>Gramener’s</a:t>
            </a:r>
            <a:r>
              <a:rPr lang="en-US" dirty="0"/>
              <a:t> APPROACH. Say what we did. Keep it short.</a:t>
            </a:r>
            <a:br>
              <a:rPr lang="en-US" dirty="0"/>
            </a:br>
            <a:r>
              <a:rPr lang="en-US" dirty="0"/>
              <a:t>Share the IMPACT. This should be quantitative – a number or percentage that’s impressive.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6CB583A-9B20-4737-B3BD-5363058DD1CB}"/>
              </a:ext>
            </a:extLst>
          </p:cNvPr>
          <p:cNvSpPr>
            <a:spLocks noGrp="1"/>
          </p:cNvSpPr>
          <p:nvPr>
            <p:ph sz="quarter" idx="18" hasCustomPrompt="1"/>
          </p:nvPr>
        </p:nvSpPr>
        <p:spPr>
          <a:xfrm>
            <a:off x="4358599" y="1067945"/>
            <a:ext cx="7585752" cy="5212080"/>
          </a:xfrm>
        </p:spPr>
        <p:txBody>
          <a:bodyPr>
            <a:normAutofit/>
          </a:bodyPr>
          <a:lstStyle>
            <a:lvl1pPr marL="0" indent="0" algn="ctr">
              <a:buNone/>
              <a:defRPr sz="1200"/>
            </a:lvl1pPr>
          </a:lstStyle>
          <a:p>
            <a:pPr lvl="0"/>
            <a:r>
              <a:rPr lang="en-US" dirty="0"/>
              <a:t>Insert a nice screenshot (maybe animated GIF) of solution</a:t>
            </a:r>
          </a:p>
        </p:txBody>
      </p:sp>
      <p:sp>
        <p:nvSpPr>
          <p:cNvPr id="17" name="Footnotes Placeholder">
            <a:extLst>
              <a:ext uri="{FF2B5EF4-FFF2-40B4-BE49-F238E27FC236}">
                <a16:creationId xmlns:a16="http://schemas.microsoft.com/office/drawing/2014/main" id="{E197AF30-4B57-4FBE-AF20-A70E5A100011}"/>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011387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F4ECEE8A-E560-48B0-90C0-F504AFF1851F}"/>
              </a:ext>
            </a:extLst>
          </p:cNvPr>
          <p:cNvSpPr/>
          <p:nvPr userDrawn="1"/>
        </p:nvSpPr>
        <p:spPr>
          <a:xfrm>
            <a:off x="8204274"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6" name="Freeform: Shape 35">
            <a:extLst>
              <a:ext uri="{FF2B5EF4-FFF2-40B4-BE49-F238E27FC236}">
                <a16:creationId xmlns:a16="http://schemas.microsoft.com/office/drawing/2014/main" id="{4C836F47-3793-48B0-8D53-D397E6C71BC6}"/>
              </a:ext>
            </a:extLst>
          </p:cNvPr>
          <p:cNvSpPr/>
          <p:nvPr userDrawn="1"/>
        </p:nvSpPr>
        <p:spPr>
          <a:xfrm>
            <a:off x="4224057"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9" name="Freeform: Shape 38">
            <a:extLst>
              <a:ext uri="{FF2B5EF4-FFF2-40B4-BE49-F238E27FC236}">
                <a16:creationId xmlns:a16="http://schemas.microsoft.com/office/drawing/2014/main" id="{F85EE715-34AC-4750-B6EF-82A4BE70A336}"/>
              </a:ext>
            </a:extLst>
          </p:cNvPr>
          <p:cNvSpPr/>
          <p:nvPr userDrawn="1"/>
        </p:nvSpPr>
        <p:spPr>
          <a:xfrm>
            <a:off x="243840"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41" name="TextBox 40">
            <a:extLst>
              <a:ext uri="{FF2B5EF4-FFF2-40B4-BE49-F238E27FC236}">
                <a16:creationId xmlns:a16="http://schemas.microsoft.com/office/drawing/2014/main" id="{85BF285C-49D5-4257-B7D4-6AE775E0FD11}"/>
              </a:ext>
            </a:extLst>
          </p:cNvPr>
          <p:cNvSpPr txBox="1"/>
          <p:nvPr userDrawn="1"/>
        </p:nvSpPr>
        <p:spPr>
          <a:xfrm>
            <a:off x="1380608" y="1494347"/>
            <a:ext cx="2194560" cy="461665"/>
          </a:xfrm>
          <a:prstGeom prst="rect">
            <a:avLst/>
          </a:prstGeom>
          <a:noFill/>
        </p:spPr>
        <p:txBody>
          <a:bodyPr wrap="square" rtlCol="0" anchor="ctr">
            <a:spAutoFit/>
          </a:bodyPr>
          <a:lstStyle/>
          <a:p>
            <a:r>
              <a:rPr lang="en-US" sz="2400" b="1" cap="all" baseline="0" dirty="0">
                <a:latin typeface="+mj-lt"/>
              </a:rPr>
              <a:t>Problem</a:t>
            </a:r>
            <a:endParaRPr lang="en-US" sz="1400" b="1" cap="all" baseline="0" dirty="0">
              <a:latin typeface="+mj-lt"/>
            </a:endParaRPr>
          </a:p>
        </p:txBody>
      </p:sp>
      <p:sp>
        <p:nvSpPr>
          <p:cNvPr id="42" name="TextBox 41">
            <a:extLst>
              <a:ext uri="{FF2B5EF4-FFF2-40B4-BE49-F238E27FC236}">
                <a16:creationId xmlns:a16="http://schemas.microsoft.com/office/drawing/2014/main" id="{D6750B17-B41D-482E-8494-7230AFF8403A}"/>
              </a:ext>
            </a:extLst>
          </p:cNvPr>
          <p:cNvSpPr txBox="1"/>
          <p:nvPr userDrawn="1"/>
        </p:nvSpPr>
        <p:spPr>
          <a:xfrm>
            <a:off x="5379559" y="1494347"/>
            <a:ext cx="2194560" cy="461665"/>
          </a:xfrm>
          <a:prstGeom prst="rect">
            <a:avLst/>
          </a:prstGeom>
          <a:noFill/>
        </p:spPr>
        <p:txBody>
          <a:bodyPr wrap="square" rtlCol="0" anchor="ctr">
            <a:spAutoFit/>
          </a:bodyPr>
          <a:lstStyle/>
          <a:p>
            <a:r>
              <a:rPr lang="en-US" sz="2400" b="1" cap="all" baseline="0" dirty="0">
                <a:latin typeface="+mj-lt"/>
              </a:rPr>
              <a:t>Approach</a:t>
            </a:r>
            <a:endParaRPr lang="en-US" sz="1400" b="1" cap="all" baseline="0" dirty="0">
              <a:latin typeface="+mj-lt"/>
            </a:endParaRPr>
          </a:p>
        </p:txBody>
      </p:sp>
      <p:sp>
        <p:nvSpPr>
          <p:cNvPr id="43" name="TextBox 42">
            <a:extLst>
              <a:ext uri="{FF2B5EF4-FFF2-40B4-BE49-F238E27FC236}">
                <a16:creationId xmlns:a16="http://schemas.microsoft.com/office/drawing/2014/main" id="{DAD4479E-138A-472C-B1B1-0B9A27D2E95C}"/>
              </a:ext>
            </a:extLst>
          </p:cNvPr>
          <p:cNvSpPr txBox="1"/>
          <p:nvPr userDrawn="1"/>
        </p:nvSpPr>
        <p:spPr>
          <a:xfrm>
            <a:off x="9342792" y="1494347"/>
            <a:ext cx="2194560" cy="461665"/>
          </a:xfrm>
          <a:prstGeom prst="rect">
            <a:avLst/>
          </a:prstGeom>
          <a:noFill/>
        </p:spPr>
        <p:txBody>
          <a:bodyPr wrap="square" rtlCol="0" anchor="ctr">
            <a:spAutoFit/>
          </a:bodyPr>
          <a:lstStyle/>
          <a:p>
            <a:r>
              <a:rPr lang="en-US" sz="2400" b="1" cap="all" baseline="0" dirty="0">
                <a:latin typeface="+mj-lt"/>
              </a:rPr>
              <a:t>Outcome</a:t>
            </a:r>
            <a:endParaRPr lang="en-US" sz="1400" b="1" cap="all" baseline="0" dirty="0">
              <a:latin typeface="+mj-lt"/>
            </a:endParaRPr>
          </a:p>
        </p:txBody>
      </p:sp>
      <p:sp>
        <p:nvSpPr>
          <p:cNvPr id="47" name="Oval 44">
            <a:extLst>
              <a:ext uri="{FF2B5EF4-FFF2-40B4-BE49-F238E27FC236}">
                <a16:creationId xmlns:a16="http://schemas.microsoft.com/office/drawing/2014/main" id="{10C3A3D3-5010-48E2-953A-DFCD1F307FE6}"/>
              </a:ext>
            </a:extLst>
          </p:cNvPr>
          <p:cNvSpPr/>
          <p:nvPr userDrawn="1"/>
        </p:nvSpPr>
        <p:spPr>
          <a:xfrm>
            <a:off x="8542342" y="1313700"/>
            <a:ext cx="822960" cy="82296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6">
            <a:extLst>
              <a:ext uri="{FF2B5EF4-FFF2-40B4-BE49-F238E27FC236}">
                <a16:creationId xmlns:a16="http://schemas.microsoft.com/office/drawing/2014/main" id="{944A6AF8-EC79-4787-8CA3-97B7BCFA2BF9}"/>
              </a:ext>
            </a:extLst>
          </p:cNvPr>
          <p:cNvSpPr/>
          <p:nvPr userDrawn="1"/>
        </p:nvSpPr>
        <p:spPr>
          <a:xfrm>
            <a:off x="4553737" y="1313700"/>
            <a:ext cx="822960" cy="82296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9A07571-1E6A-4A8A-9A50-1E24DB6A5853}"/>
              </a:ext>
            </a:extLst>
          </p:cNvPr>
          <p:cNvSpPr/>
          <p:nvPr/>
        </p:nvSpPr>
        <p:spPr>
          <a:xfrm>
            <a:off x="555482" y="1313700"/>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5" descr="Star">
            <a:extLst>
              <a:ext uri="{FF2B5EF4-FFF2-40B4-BE49-F238E27FC236}">
                <a16:creationId xmlns:a16="http://schemas.microsoft.com/office/drawing/2014/main" id="{7507916F-A31D-4F78-9101-A6AEC0D494D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64853" y="1336211"/>
            <a:ext cx="777939" cy="777939"/>
          </a:xfrm>
          <a:prstGeom prst="rect">
            <a:avLst/>
          </a:prstGeom>
        </p:spPr>
      </p:pic>
      <p:pic>
        <p:nvPicPr>
          <p:cNvPr id="46" name="Graphic 47" descr="Circles with arrows">
            <a:extLst>
              <a:ext uri="{FF2B5EF4-FFF2-40B4-BE49-F238E27FC236}">
                <a16:creationId xmlns:a16="http://schemas.microsoft.com/office/drawing/2014/main" id="{BCE73BFC-89B0-4DAE-8296-2FFC52EC788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41537" y="1301500"/>
            <a:ext cx="847360" cy="847360"/>
          </a:xfrm>
          <a:prstGeom prst="rect">
            <a:avLst/>
          </a:prstGeom>
        </p:spPr>
      </p:pic>
      <p:pic>
        <p:nvPicPr>
          <p:cNvPr id="50" name="Graphic 49" descr="Lightbulb and gear">
            <a:extLst>
              <a:ext uri="{FF2B5EF4-FFF2-40B4-BE49-F238E27FC236}">
                <a16:creationId xmlns:a16="http://schemas.microsoft.com/office/drawing/2014/main" id="{1A6E5B51-2458-4738-A905-7EAA77FEBE3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1202" y="1359420"/>
            <a:ext cx="731520" cy="731520"/>
          </a:xfrm>
          <a:prstGeom prst="rect">
            <a:avLst/>
          </a:prstGeom>
        </p:spPr>
      </p:pic>
      <p:sp>
        <p:nvSpPr>
          <p:cNvPr id="30" name="Title Placeholder 1">
            <a:extLst>
              <a:ext uri="{FF2B5EF4-FFF2-40B4-BE49-F238E27FC236}">
                <a16:creationId xmlns:a16="http://schemas.microsoft.com/office/drawing/2014/main" id="{1CA0593E-811B-4BC2-BBFA-E97F67F7FDE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defRPr>
            </a:lvl1pPr>
          </a:lstStyle>
          <a:p>
            <a:r>
              <a:rPr lang="en-US" dirty="0"/>
              <a:t>Case study headline. What one sentence should the audience take away?</a:t>
            </a:r>
          </a:p>
        </p:txBody>
      </p:sp>
      <p:pic>
        <p:nvPicPr>
          <p:cNvPr id="55" name="Gramener small">
            <a:extLst>
              <a:ext uri="{FF2B5EF4-FFF2-40B4-BE49-F238E27FC236}">
                <a16:creationId xmlns:a16="http://schemas.microsoft.com/office/drawing/2014/main" id="{5A2D0B32-EEBD-438A-9D3D-478807FF2E1C}"/>
              </a:ext>
            </a:extLst>
          </p:cNvPr>
          <p:cNvPicPr>
            <a:picLocks noChangeAspect="1"/>
          </p:cNvPicPr>
          <p:nvPr userDrawn="1"/>
        </p:nvPicPr>
        <p:blipFill>
          <a:blip r:embed="rId8"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
        <p:nvSpPr>
          <p:cNvPr id="3" name="Text Placeholder 2"/>
          <p:cNvSpPr>
            <a:spLocks noGrp="1"/>
          </p:cNvSpPr>
          <p:nvPr>
            <p:ph type="body" sz="quarter" idx="10" hasCustomPrompt="1"/>
          </p:nvPr>
        </p:nvSpPr>
        <p:spPr>
          <a:xfrm>
            <a:off x="289560" y="2240301"/>
            <a:ext cx="3657600" cy="4023360"/>
          </a:xfrm>
          <a:noFill/>
        </p:spPr>
        <p:txBody>
          <a:bodyPr>
            <a:noAutofit/>
          </a:bodyPr>
          <a:lstStyle>
            <a:lvl1pPr marL="0" indent="0">
              <a:lnSpc>
                <a:spcPct val="120000"/>
              </a:lnSpc>
              <a:buNone/>
              <a:defRPr sz="1800">
                <a:solidFill>
                  <a:schemeClr val="tx1"/>
                </a:solidFill>
                <a:latin typeface="+mn-lt"/>
              </a:defRPr>
            </a:lvl1pPr>
          </a:lstStyle>
          <a:p>
            <a:pPr lvl="0"/>
            <a:r>
              <a:rPr lang="en-US" dirty="0"/>
              <a:t>Who’s the client? What was their business problem? What was the impact? Make the audience feel their pain.</a:t>
            </a:r>
          </a:p>
        </p:txBody>
      </p:sp>
      <p:sp>
        <p:nvSpPr>
          <p:cNvPr id="17" name="Text Placeholder 16"/>
          <p:cNvSpPr>
            <a:spLocks noGrp="1"/>
          </p:cNvSpPr>
          <p:nvPr>
            <p:ph type="body" sz="quarter" idx="11" hasCustomPrompt="1"/>
          </p:nvPr>
        </p:nvSpPr>
        <p:spPr>
          <a:xfrm>
            <a:off x="4269777" y="2240301"/>
            <a:ext cx="3657600" cy="4023360"/>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marL="0" marR="0" indent="0" algn="l" defTabSz="457200" rtl="0" eaLnBrk="1" fontAlgn="auto" latinLnBrk="0" hangingPunct="1">
              <a:lnSpc>
                <a:spcPct val="100000"/>
              </a:lnSpc>
              <a:spcBef>
                <a:spcPts val="1000"/>
              </a:spcBef>
              <a:spcAft>
                <a:spcPts val="0"/>
              </a:spcAft>
              <a:buClrTx/>
              <a:buSzTx/>
              <a:buFont typeface="Arial" panose="020B0604020202020204" pitchFamily="34" charset="0"/>
              <a:buNone/>
              <a:tabLst/>
              <a:defRPr lang="en-US" sz="1800">
                <a:solidFill>
                  <a:schemeClr val="tx1"/>
                </a:solidFill>
                <a:latin typeface="+mn-lt"/>
              </a:defRPr>
            </a:lvl1pPr>
            <a:lvl2pPr>
              <a:defRPr lang="en-US" sz="1800" smtClean="0">
                <a:solidFill>
                  <a:schemeClr val="lt1"/>
                </a:solidFill>
              </a:defRPr>
            </a:lvl2pPr>
            <a:lvl3pPr>
              <a:defRPr lang="en-US" smtClean="0">
                <a:solidFill>
                  <a:schemeClr val="lt1"/>
                </a:solidFill>
              </a:defRPr>
            </a:lvl3pPr>
            <a:lvl4pPr>
              <a:defRPr lang="en-US" sz="1800" smtClean="0">
                <a:solidFill>
                  <a:schemeClr val="lt1"/>
                </a:solidFill>
              </a:defRPr>
            </a:lvl4pPr>
            <a:lvl5pPr>
              <a:defRPr lang="en-GB" sz="1800">
                <a:solidFill>
                  <a:schemeClr val="lt1"/>
                </a:solidFill>
              </a:defRPr>
            </a:lvl5pPr>
          </a:lstStyle>
          <a:p>
            <a:pPr marL="0" marR="0" lvl="0" indent="0" algn="l" defTabSz="4572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dirty="0"/>
              <a:t>What was different about our approach? Why are we best suited to do this?</a:t>
            </a:r>
          </a:p>
        </p:txBody>
      </p:sp>
      <p:sp>
        <p:nvSpPr>
          <p:cNvPr id="22" name="Text Placeholder 21"/>
          <p:cNvSpPr>
            <a:spLocks noGrp="1"/>
          </p:cNvSpPr>
          <p:nvPr>
            <p:ph type="body" sz="quarter" idx="12" hasCustomPrompt="1"/>
          </p:nvPr>
        </p:nvSpPr>
        <p:spPr>
          <a:xfrm>
            <a:off x="8249994" y="2240301"/>
            <a:ext cx="3657600" cy="402336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lvl1pPr>
              <a:lnSpc>
                <a:spcPct val="100000"/>
              </a:lnSpc>
              <a:spcBef>
                <a:spcPts val="1000"/>
              </a:spcBef>
              <a:spcAft>
                <a:spcPts val="0"/>
              </a:spcAft>
              <a:defRPr lang="en-US" sz="1800" smtClean="0">
                <a:solidFill>
                  <a:schemeClr val="tx1"/>
                </a:solidFill>
                <a:latin typeface="+mn-lt"/>
              </a:defRPr>
            </a:lvl1pPr>
            <a:lvl2pPr>
              <a:defRPr lang="en-US" sz="1800" smtClean="0">
                <a:solidFill>
                  <a:schemeClr val="lt1"/>
                </a:solidFill>
              </a:defRPr>
            </a:lvl2pPr>
            <a:lvl3pPr>
              <a:defRPr lang="en-US" smtClean="0">
                <a:solidFill>
                  <a:schemeClr val="lt1"/>
                </a:solidFill>
              </a:defRPr>
            </a:lvl3pPr>
            <a:lvl4pPr>
              <a:defRPr lang="en-US" sz="1800" smtClean="0">
                <a:solidFill>
                  <a:schemeClr val="lt1"/>
                </a:solidFill>
              </a:defRPr>
            </a:lvl4pPr>
            <a:lvl5pPr>
              <a:defRPr lang="en-GB" sz="1800">
                <a:solidFill>
                  <a:schemeClr val="lt1"/>
                </a:solidFill>
              </a:defRPr>
            </a:lvl5pPr>
          </a:lstStyle>
          <a:p>
            <a:pPr marL="0" marR="0" lvl="0" indent="0" algn="l" defTabSz="4572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dirty="0"/>
              <a:t>What was the business impact to the client? How were they better off? Can we measure this?</a:t>
            </a:r>
          </a:p>
        </p:txBody>
      </p:sp>
      <p:sp>
        <p:nvSpPr>
          <p:cNvPr id="51" name="Layout">
            <a:hlinkClick r:id="rId9" tooltip="Share your feedback about this template"/>
            <a:extLst>
              <a:ext uri="{FF2B5EF4-FFF2-40B4-BE49-F238E27FC236}">
                <a16:creationId xmlns:a16="http://schemas.microsoft.com/office/drawing/2014/main" id="{48E91534-4703-4E68-8EBF-C8B8EA948952}"/>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Case Study</a:t>
            </a:r>
          </a:p>
        </p:txBody>
      </p:sp>
      <p:sp>
        <p:nvSpPr>
          <p:cNvPr id="6" name="Date Placeholder 5">
            <a:extLst>
              <a:ext uri="{FF2B5EF4-FFF2-40B4-BE49-F238E27FC236}">
                <a16:creationId xmlns:a16="http://schemas.microsoft.com/office/drawing/2014/main" id="{22544F70-55E6-4D8A-A829-7B942AF5F1DA}"/>
              </a:ext>
            </a:extLst>
          </p:cNvPr>
          <p:cNvSpPr>
            <a:spLocks noGrp="1"/>
          </p:cNvSpPr>
          <p:nvPr>
            <p:ph type="dt" sz="half" idx="13"/>
          </p:nvPr>
        </p:nvSpPr>
        <p:spPr/>
        <p:txBody>
          <a:bodyPr/>
          <a:lstStyle>
            <a:lvl1pPr>
              <a:defRPr>
                <a:solidFill>
                  <a:schemeClr val="bg1"/>
                </a:solidFill>
              </a:defRPr>
            </a:lvl1pPr>
          </a:lstStyle>
          <a:p>
            <a:fld id="{C68083EB-BBD0-4E47-9B30-29AA5220AED4}" type="datetime1">
              <a:rPr lang="en-US" smtClean="0"/>
              <a:t>8/2/23</a:t>
            </a:fld>
            <a:endParaRPr lang="en-US" dirty="0"/>
          </a:p>
        </p:txBody>
      </p:sp>
      <p:sp>
        <p:nvSpPr>
          <p:cNvPr id="7" name="Footer Placeholder 6">
            <a:extLst>
              <a:ext uri="{FF2B5EF4-FFF2-40B4-BE49-F238E27FC236}">
                <a16:creationId xmlns:a16="http://schemas.microsoft.com/office/drawing/2014/main" id="{15F69DB9-7140-4AFE-8144-838D17391DE7}"/>
              </a:ext>
            </a:extLst>
          </p:cNvPr>
          <p:cNvSpPr>
            <a:spLocks noGrp="1"/>
          </p:cNvSpPr>
          <p:nvPr>
            <p:ph type="ftr" sz="quarter" idx="14"/>
          </p:nvPr>
        </p:nvSpPr>
        <p:spPr/>
        <p:txBody>
          <a:bodyPr/>
          <a:lstStyle>
            <a:lvl1pPr>
              <a:defRPr>
                <a:solidFill>
                  <a:schemeClr val="bg1"/>
                </a:solidFill>
              </a:defRPr>
            </a:lvl1pPr>
          </a:lstStyle>
          <a:p>
            <a:r>
              <a:rPr lang="en-US"/>
              <a:t>Private &amp; Confidential: For internal use only</a:t>
            </a:r>
            <a:endParaRPr lang="en-US" dirty="0"/>
          </a:p>
        </p:txBody>
      </p:sp>
      <p:sp>
        <p:nvSpPr>
          <p:cNvPr id="8" name="Slide Number Placeholder 7">
            <a:extLst>
              <a:ext uri="{FF2B5EF4-FFF2-40B4-BE49-F238E27FC236}">
                <a16:creationId xmlns:a16="http://schemas.microsoft.com/office/drawing/2014/main" id="{5E805AC6-BAEB-441C-91E6-3FD7A2696B6D}"/>
              </a:ext>
            </a:extLst>
          </p:cNvPr>
          <p:cNvSpPr>
            <a:spLocks noGrp="1"/>
          </p:cNvSpPr>
          <p:nvPr>
            <p:ph type="sldNum" sz="quarter" idx="15"/>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23" name="Footnotes Placeholder">
            <a:extLst>
              <a:ext uri="{FF2B5EF4-FFF2-40B4-BE49-F238E27FC236}">
                <a16:creationId xmlns:a16="http://schemas.microsoft.com/office/drawing/2014/main" id="{88E2A19A-3C45-4B9A-9F18-15EA518FB674}"/>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8311850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Background">
            <a:extLst>
              <a:ext uri="{FF2B5EF4-FFF2-40B4-BE49-F238E27FC236}">
                <a16:creationId xmlns:a16="http://schemas.microsoft.com/office/drawing/2014/main" id="{775AE7F2-F58B-4B51-81AA-B323C66D19E2}"/>
              </a:ext>
            </a:extLst>
          </p:cNvPr>
          <p:cNvSpPr/>
          <p:nvPr userDrawn="1"/>
        </p:nvSpPr>
        <p:spPr>
          <a:xfrm>
            <a:off x="1" y="0"/>
            <a:ext cx="61264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52899-D7C0-4A87-8FC4-C7F770D9E5A3}"/>
              </a:ext>
            </a:extLst>
          </p:cNvPr>
          <p:cNvSpPr>
            <a:spLocks noGrp="1"/>
          </p:cNvSpPr>
          <p:nvPr>
            <p:ph type="title" hasCustomPrompt="1"/>
          </p:nvPr>
        </p:nvSpPr>
        <p:spPr>
          <a:xfrm>
            <a:off x="283143" y="2355699"/>
            <a:ext cx="5486400" cy="1828800"/>
          </a:xfrm>
        </p:spPr>
        <p:txBody>
          <a:bodyPr>
            <a:normAutofit/>
          </a:bodyPr>
          <a:lstStyle>
            <a:lvl1pPr>
              <a:defRPr sz="4800">
                <a:solidFill>
                  <a:schemeClr val="bg1"/>
                </a:solidFill>
                <a:latin typeface="+mj-lt"/>
              </a:defRPr>
            </a:lvl1pPr>
          </a:lstStyle>
          <a:p>
            <a:r>
              <a:rPr lang="en-US" dirty="0"/>
              <a:t>Section heading</a:t>
            </a:r>
          </a:p>
        </p:txBody>
      </p:sp>
      <p:sp>
        <p:nvSpPr>
          <p:cNvPr id="3" name="Date Placeholder 2">
            <a:extLst>
              <a:ext uri="{FF2B5EF4-FFF2-40B4-BE49-F238E27FC236}">
                <a16:creationId xmlns:a16="http://schemas.microsoft.com/office/drawing/2014/main" id="{3E719A17-13E4-48F2-BE57-975A0767D1BC}"/>
              </a:ext>
            </a:extLst>
          </p:cNvPr>
          <p:cNvSpPr>
            <a:spLocks noGrp="1"/>
          </p:cNvSpPr>
          <p:nvPr>
            <p:ph type="dt" sz="half" idx="10"/>
          </p:nvPr>
        </p:nvSpPr>
        <p:spPr/>
        <p:txBody>
          <a:bodyPr/>
          <a:lstStyle/>
          <a:p>
            <a:fld id="{BB42D404-00A3-4882-870E-1D7DD6F4FCEF}" type="datetime1">
              <a:rPr lang="en-US" smtClean="0"/>
              <a:t>8/2/23</a:t>
            </a:fld>
            <a:endParaRPr lang="en-US" dirty="0"/>
          </a:p>
        </p:txBody>
      </p:sp>
      <p:sp>
        <p:nvSpPr>
          <p:cNvPr id="4" name="Footer Placeholder 3">
            <a:extLst>
              <a:ext uri="{FF2B5EF4-FFF2-40B4-BE49-F238E27FC236}">
                <a16:creationId xmlns:a16="http://schemas.microsoft.com/office/drawing/2014/main" id="{61D06963-60E3-4FA7-AEFA-4C03F34C5217}"/>
              </a:ext>
            </a:extLst>
          </p:cNvPr>
          <p:cNvSpPr>
            <a:spLocks noGrp="1"/>
          </p:cNvSpPr>
          <p:nvPr>
            <p:ph type="ftr" sz="quarter" idx="11"/>
          </p:nvPr>
        </p:nvSpPr>
        <p:spPr/>
        <p:txBody>
          <a:bodyPr/>
          <a:lstStyle/>
          <a:p>
            <a:r>
              <a:rPr lang="en-US"/>
              <a:t>Private &amp; Confidential: For internal use only</a:t>
            </a:r>
            <a:endParaRPr lang="en-US" dirty="0"/>
          </a:p>
        </p:txBody>
      </p:sp>
      <p:sp>
        <p:nvSpPr>
          <p:cNvPr id="5" name="Slide Number Placeholder 4">
            <a:extLst>
              <a:ext uri="{FF2B5EF4-FFF2-40B4-BE49-F238E27FC236}">
                <a16:creationId xmlns:a16="http://schemas.microsoft.com/office/drawing/2014/main" id="{F6E5AAB9-3279-429B-B51A-2CFA210AAA5D}"/>
              </a:ext>
            </a:extLst>
          </p:cNvPr>
          <p:cNvSpPr>
            <a:spLocks noGrp="1"/>
          </p:cNvSpPr>
          <p:nvPr>
            <p:ph type="sldNum" sz="quarter" idx="12"/>
          </p:nvPr>
        </p:nvSpPr>
        <p:spPr/>
        <p:txBody>
          <a:bodyPr/>
          <a:lstStyle/>
          <a:p>
            <a:fld id="{E08A2EAE-61F0-4E80-AF13-6C345B2B49E7}" type="slidenum">
              <a:rPr lang="en-US" smtClean="0"/>
              <a:pPr/>
              <a:t>‹#›</a:t>
            </a:fld>
            <a:endParaRPr lang="en-US" dirty="0"/>
          </a:p>
        </p:txBody>
      </p:sp>
      <p:pic>
        <p:nvPicPr>
          <p:cNvPr id="6" name="Graphic 7">
            <a:extLst>
              <a:ext uri="{FF2B5EF4-FFF2-40B4-BE49-F238E27FC236}">
                <a16:creationId xmlns:a16="http://schemas.microsoft.com/office/drawing/2014/main" id="{FEFC43F1-A9B8-4D72-A768-9C1E62FE752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
        <p:nvSpPr>
          <p:cNvPr id="7" name="Subtitle 2">
            <a:extLst>
              <a:ext uri="{FF2B5EF4-FFF2-40B4-BE49-F238E27FC236}">
                <a16:creationId xmlns:a16="http://schemas.microsoft.com/office/drawing/2014/main" id="{AD356C7D-6F02-451C-A618-6C0FB1D179F3}"/>
              </a:ext>
            </a:extLst>
          </p:cNvPr>
          <p:cNvSpPr>
            <a:spLocks noGrp="1"/>
          </p:cNvSpPr>
          <p:nvPr>
            <p:ph type="subTitle" idx="1" hasCustomPrompt="1"/>
          </p:nvPr>
        </p:nvSpPr>
        <p:spPr>
          <a:xfrm>
            <a:off x="283143" y="4860759"/>
            <a:ext cx="54864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sub-heading</a:t>
            </a:r>
          </a:p>
        </p:txBody>
      </p:sp>
      <p:sp>
        <p:nvSpPr>
          <p:cNvPr id="8" name="Content Placeholder 12">
            <a:extLst>
              <a:ext uri="{FF2B5EF4-FFF2-40B4-BE49-F238E27FC236}">
                <a16:creationId xmlns:a16="http://schemas.microsoft.com/office/drawing/2014/main" id="{9B284BE1-5740-4512-B1C1-4ABF9BC6171A}"/>
              </a:ext>
            </a:extLst>
          </p:cNvPr>
          <p:cNvSpPr>
            <a:spLocks noGrp="1"/>
          </p:cNvSpPr>
          <p:nvPr>
            <p:ph sz="quarter" idx="14" hasCustomPrompt="1"/>
          </p:nvPr>
        </p:nvSpPr>
        <p:spPr>
          <a:xfrm>
            <a:off x="6408078" y="685800"/>
            <a:ext cx="5486400" cy="5486400"/>
          </a:xfrm>
        </p:spPr>
        <p:txBody>
          <a:bodyPr anchor="ctr"/>
          <a:lstStyle>
            <a:lvl1pPr>
              <a:lnSpc>
                <a:spcPct val="100000"/>
              </a:lnSpc>
              <a:spcBef>
                <a:spcPts val="2400"/>
              </a:spcBef>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Add information about this section – a picture, a description, a video, etc.</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Gramener small">
            <a:extLst>
              <a:ext uri="{FF2B5EF4-FFF2-40B4-BE49-F238E27FC236}">
                <a16:creationId xmlns:a16="http://schemas.microsoft.com/office/drawing/2014/main" id="{2B6E6252-8CB7-460B-BC69-71B15044DAF6}"/>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Tree>
    <p:extLst>
      <p:ext uri="{BB962C8B-B14F-4D97-AF65-F5344CB8AC3E}">
        <p14:creationId xmlns:p14="http://schemas.microsoft.com/office/powerpoint/2010/main" val="122681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th Picture">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6386E-72A2-4B1D-9D39-2FA0A5C816FA}"/>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4800" cap="none" baseline="0">
                <a:solidFill>
                  <a:schemeClr val="bg1"/>
                </a:solidFill>
                <a:latin typeface="+mj-lt"/>
              </a:defRPr>
            </a:lvl1pPr>
          </a:lstStyle>
          <a:p>
            <a:r>
              <a:rPr lang="en-GB" dirty="0"/>
              <a:t>Name of the </a:t>
            </a:r>
            <a:br>
              <a:rPr lang="en-GB" dirty="0"/>
            </a:br>
            <a:r>
              <a:rPr lang="en-GB" dirty="0"/>
              <a:t>presentation</a:t>
            </a:r>
            <a:endParaRPr lang="en-US" dirty="0"/>
          </a:p>
        </p:txBody>
      </p:sp>
      <p:sp>
        <p:nvSpPr>
          <p:cNvPr id="9" name="Subtitle 2">
            <a:extLst>
              <a:ext uri="{FF2B5EF4-FFF2-40B4-BE49-F238E27FC236}">
                <a16:creationId xmlns:a16="http://schemas.microsoft.com/office/drawing/2014/main" id="{B771FB31-4AE0-425A-9551-BFCFB358DB9F}"/>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name/date</a:t>
            </a:r>
          </a:p>
        </p:txBody>
      </p:sp>
      <p:sp>
        <p:nvSpPr>
          <p:cNvPr id="14" name="Layout">
            <a:hlinkClick r:id="rId2" tooltip="Share your feedback about this template"/>
            <a:extLst>
              <a:ext uri="{FF2B5EF4-FFF2-40B4-BE49-F238E27FC236}">
                <a16:creationId xmlns:a16="http://schemas.microsoft.com/office/drawing/2014/main" id="{A06CDB8C-C649-4CB1-A5E1-9E345E129F56}"/>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Slide with Picture</a:t>
            </a:r>
          </a:p>
        </p:txBody>
      </p:sp>
      <p:sp>
        <p:nvSpPr>
          <p:cNvPr id="16" name="Content Placeholder 12">
            <a:extLst>
              <a:ext uri="{FF2B5EF4-FFF2-40B4-BE49-F238E27FC236}">
                <a16:creationId xmlns:a16="http://schemas.microsoft.com/office/drawing/2014/main" id="{25DBFC9F-51DB-4F70-A610-57480FF14AAE}"/>
              </a:ext>
            </a:extLst>
          </p:cNvPr>
          <p:cNvSpPr>
            <a:spLocks noGrp="1"/>
          </p:cNvSpPr>
          <p:nvPr>
            <p:ph sz="quarter" idx="14" hasCustomPrompt="1"/>
          </p:nvPr>
        </p:nvSpPr>
        <p:spPr>
          <a:xfrm>
            <a:off x="6408078" y="685800"/>
            <a:ext cx="5486400" cy="5486400"/>
          </a:xfrm>
        </p:spPr>
        <p:txBody>
          <a:bodyPr anchor="ctr"/>
          <a:lstStyle>
            <a:lvl1pPr>
              <a:lnSpc>
                <a:spcPct val="100000"/>
              </a:lnSpc>
              <a:spcBef>
                <a:spcPts val="2400"/>
              </a:spcBef>
              <a:defRPr>
                <a:solidFill>
                  <a:schemeClr val="bg1"/>
                </a:solidFill>
              </a:defRPr>
            </a:lvl1pPr>
            <a:lvl2pPr marL="457200" indent="-228600">
              <a:lnSpc>
                <a:spcPct val="100000"/>
              </a:lnSpc>
              <a:defRPr sz="2000">
                <a:solidFill>
                  <a:schemeClr val="bg1"/>
                </a:solidFill>
              </a:defRPr>
            </a:lvl2pPr>
            <a:lvl3pPr marL="685800" indent="-228600">
              <a:lnSpc>
                <a:spcPct val="100000"/>
              </a:lnSpc>
              <a:defRPr sz="1800">
                <a:solidFill>
                  <a:schemeClr val="bg1"/>
                </a:solidFill>
              </a:defRPr>
            </a:lvl3pPr>
            <a:lvl4pPr marL="914400" indent="-228600">
              <a:lnSpc>
                <a:spcPct val="100000"/>
              </a:lnSpc>
              <a:defRPr sz="1600">
                <a:solidFill>
                  <a:schemeClr val="bg1"/>
                </a:solidFill>
              </a:defRPr>
            </a:lvl4pPr>
            <a:lvl5pPr marL="1143000" indent="-228600">
              <a:lnSpc>
                <a:spcPct val="100000"/>
              </a:lnSpc>
              <a:defRPr sz="1600">
                <a:solidFill>
                  <a:schemeClr val="bg1"/>
                </a:solidFill>
              </a:defRPr>
            </a:lvl5pPr>
          </a:lstStyle>
          <a:p>
            <a:pPr lvl="0"/>
            <a:r>
              <a:rPr lang="en-US" dirty="0"/>
              <a:t>Add information about this section – a picture, a description, a video, etc.</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7">
            <a:extLst>
              <a:ext uri="{FF2B5EF4-FFF2-40B4-BE49-F238E27FC236}">
                <a16:creationId xmlns:a16="http://schemas.microsoft.com/office/drawing/2014/main" id="{25FE64AD-8BF4-41CC-A337-D36D5D23BEE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
        <p:nvSpPr>
          <p:cNvPr id="6" name="Date Placeholder 5">
            <a:extLst>
              <a:ext uri="{FF2B5EF4-FFF2-40B4-BE49-F238E27FC236}">
                <a16:creationId xmlns:a16="http://schemas.microsoft.com/office/drawing/2014/main" id="{D9CA6DA1-D1F7-4528-80AA-20E8042073E5}"/>
              </a:ext>
            </a:extLst>
          </p:cNvPr>
          <p:cNvSpPr>
            <a:spLocks noGrp="1"/>
          </p:cNvSpPr>
          <p:nvPr>
            <p:ph type="dt" sz="half" idx="15"/>
          </p:nvPr>
        </p:nvSpPr>
        <p:spPr/>
        <p:txBody>
          <a:bodyPr/>
          <a:lstStyle>
            <a:lvl1pPr>
              <a:defRPr>
                <a:solidFill>
                  <a:schemeClr val="bg1"/>
                </a:solidFill>
              </a:defRPr>
            </a:lvl1pPr>
          </a:lstStyle>
          <a:p>
            <a:fld id="{C154DCBC-8707-4139-8D1B-926673E2C55F}" type="datetime1">
              <a:rPr lang="en-US" smtClean="0"/>
              <a:t>8/2/23</a:t>
            </a:fld>
            <a:endParaRPr lang="en-US" dirty="0"/>
          </a:p>
        </p:txBody>
      </p:sp>
      <p:sp>
        <p:nvSpPr>
          <p:cNvPr id="8" name="Footer Placeholder 7">
            <a:extLst>
              <a:ext uri="{FF2B5EF4-FFF2-40B4-BE49-F238E27FC236}">
                <a16:creationId xmlns:a16="http://schemas.microsoft.com/office/drawing/2014/main" id="{2C37E69B-4B27-402B-83E6-471A78CC25C0}"/>
              </a:ext>
            </a:extLst>
          </p:cNvPr>
          <p:cNvSpPr>
            <a:spLocks noGrp="1"/>
          </p:cNvSpPr>
          <p:nvPr>
            <p:ph type="ftr" sz="quarter" idx="16"/>
          </p:nvPr>
        </p:nvSpPr>
        <p:spPr/>
        <p:txBody>
          <a:bodyPr/>
          <a:lstStyle>
            <a:lvl1pPr>
              <a:defRPr>
                <a:solidFill>
                  <a:schemeClr val="bg1"/>
                </a:solidFill>
              </a:defRPr>
            </a:lvl1pPr>
          </a:lstStyle>
          <a:p>
            <a:r>
              <a:rPr lang="en-US"/>
              <a:t>Private &amp; Confidential: For internal use only</a:t>
            </a:r>
            <a:endParaRPr lang="en-US" dirty="0"/>
          </a:p>
        </p:txBody>
      </p:sp>
      <p:sp>
        <p:nvSpPr>
          <p:cNvPr id="10" name="Slide Number Placeholder 9">
            <a:extLst>
              <a:ext uri="{FF2B5EF4-FFF2-40B4-BE49-F238E27FC236}">
                <a16:creationId xmlns:a16="http://schemas.microsoft.com/office/drawing/2014/main" id="{E2E03AEB-1311-4FAE-8DF4-CB6FA4D2DE77}"/>
              </a:ext>
            </a:extLst>
          </p:cNvPr>
          <p:cNvSpPr>
            <a:spLocks noGrp="1"/>
          </p:cNvSpPr>
          <p:nvPr>
            <p:ph type="sldNum" sz="quarter" idx="17"/>
          </p:nvPr>
        </p:nvSpPr>
        <p:spPr/>
        <p:txBody>
          <a:bodyPr/>
          <a:lstStyle>
            <a:lvl1pPr>
              <a:defRPr>
                <a:solidFill>
                  <a:schemeClr val="bg1"/>
                </a:solidFill>
              </a:defRPr>
            </a:lvl1pPr>
          </a:lstStyle>
          <a:p>
            <a:fld id="{E08A2EAE-61F0-4E80-AF13-6C345B2B49E7}" type="slidenum">
              <a:rPr lang="en-US" smtClean="0"/>
              <a:pPr/>
              <a:t>‹#›</a:t>
            </a:fld>
            <a:endParaRPr lang="en-US" dirty="0"/>
          </a:p>
        </p:txBody>
      </p:sp>
    </p:spTree>
    <p:extLst>
      <p:ext uri="{BB962C8B-B14F-4D97-AF65-F5344CB8AC3E}">
        <p14:creationId xmlns:p14="http://schemas.microsoft.com/office/powerpoint/2010/main" val="59526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ottom">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96FDF4A-FE4D-423F-96AE-4C448D962623}"/>
              </a:ext>
            </a:extLst>
          </p:cNvPr>
          <p:cNvSpPr/>
          <p:nvPr userDrawn="1"/>
        </p:nvSpPr>
        <p:spPr>
          <a:xfrm>
            <a:off x="0" y="3383280"/>
            <a:ext cx="12192000" cy="347472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7A9AB"/>
              </a:solidFill>
              <a:effectLst/>
              <a:uLnTx/>
              <a:uFillTx/>
              <a:latin typeface="Calibri" panose="020F0502020204030204"/>
              <a:ea typeface="+mn-ea"/>
              <a:cs typeface="+mn-cs"/>
            </a:endParaRPr>
          </a:p>
        </p:txBody>
      </p:sp>
      <p:sp>
        <p:nvSpPr>
          <p:cNvPr id="6" name="Title Placeholder 1">
            <a:extLst>
              <a:ext uri="{FF2B5EF4-FFF2-40B4-BE49-F238E27FC236}">
                <a16:creationId xmlns:a16="http://schemas.microsoft.com/office/drawing/2014/main" id="{F2A9A9B3-40B9-4994-8770-2B789B4E232F}"/>
              </a:ext>
            </a:extLst>
          </p:cNvPr>
          <p:cNvSpPr>
            <a:spLocks noGrp="1"/>
          </p:cNvSpPr>
          <p:nvPr>
            <p:ph type="title" hasCustomPrompt="1"/>
          </p:nvPr>
        </p:nvSpPr>
        <p:spPr>
          <a:xfrm>
            <a:off x="290308" y="4593200"/>
            <a:ext cx="7702241" cy="1628758"/>
          </a:xfrm>
          <a:noFill/>
        </p:spPr>
        <p:txBody>
          <a:bodyPr>
            <a:noAutofit/>
          </a:bodyPr>
          <a:lstStyle>
            <a:lvl1pPr>
              <a:lnSpc>
                <a:spcPct val="100000"/>
              </a:lnSpc>
              <a:defRPr sz="4000">
                <a:solidFill>
                  <a:schemeClr val="bg1"/>
                </a:solidFill>
                <a:latin typeface="+mj-lt"/>
              </a:defRPr>
            </a:lvl1pPr>
          </a:lstStyle>
          <a:p>
            <a:r>
              <a:rPr lang="en-US" dirty="0"/>
              <a:t>Name of the section or presentation</a:t>
            </a:r>
          </a:p>
        </p:txBody>
      </p:sp>
      <p:sp>
        <p:nvSpPr>
          <p:cNvPr id="8" name="Layout">
            <a:hlinkClick r:id="rId2" tooltip="Share your feedback about this template"/>
            <a:extLst>
              <a:ext uri="{FF2B5EF4-FFF2-40B4-BE49-F238E27FC236}">
                <a16:creationId xmlns:a16="http://schemas.microsoft.com/office/drawing/2014/main" id="{BC5337A7-498C-40E7-8E4B-D0C2830F8A1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a:solidFill>
                  <a:schemeClr val="bg1"/>
                </a:solidFill>
              </a:rPr>
              <a:t>Blank</a:t>
            </a:r>
            <a:endParaRPr lang="en-US" sz="1050" dirty="0">
              <a:solidFill>
                <a:schemeClr val="bg1"/>
              </a:solidFill>
            </a:endParaRPr>
          </a:p>
        </p:txBody>
      </p:sp>
      <p:sp>
        <p:nvSpPr>
          <p:cNvPr id="13" name="Date Placeholder 12">
            <a:extLst>
              <a:ext uri="{FF2B5EF4-FFF2-40B4-BE49-F238E27FC236}">
                <a16:creationId xmlns:a16="http://schemas.microsoft.com/office/drawing/2014/main" id="{EF545402-419B-46FF-A7F7-EC50C2BCEE0F}"/>
              </a:ext>
            </a:extLst>
          </p:cNvPr>
          <p:cNvSpPr>
            <a:spLocks noGrp="1"/>
          </p:cNvSpPr>
          <p:nvPr>
            <p:ph type="dt" sz="half" idx="10"/>
          </p:nvPr>
        </p:nvSpPr>
        <p:spPr/>
        <p:txBody>
          <a:bodyPr/>
          <a:lstStyle>
            <a:lvl1pPr>
              <a:defRPr>
                <a:solidFill>
                  <a:schemeClr val="tx1"/>
                </a:solidFill>
              </a:defRPr>
            </a:lvl1pPr>
          </a:lstStyle>
          <a:p>
            <a:fld id="{AEB9016E-8510-4FAA-B8F2-236CF7152945}" type="datetime1">
              <a:rPr lang="en-US" smtClean="0"/>
              <a:t>8/2/23</a:t>
            </a:fld>
            <a:endParaRPr lang="en-US" dirty="0"/>
          </a:p>
        </p:txBody>
      </p:sp>
      <p:sp>
        <p:nvSpPr>
          <p:cNvPr id="14" name="Footer Placeholder 13">
            <a:extLst>
              <a:ext uri="{FF2B5EF4-FFF2-40B4-BE49-F238E27FC236}">
                <a16:creationId xmlns:a16="http://schemas.microsoft.com/office/drawing/2014/main" id="{9C6FEDBB-1769-461F-B33F-46080891245E}"/>
              </a:ext>
            </a:extLst>
          </p:cNvPr>
          <p:cNvSpPr>
            <a:spLocks noGrp="1"/>
          </p:cNvSpPr>
          <p:nvPr>
            <p:ph type="ftr" sz="quarter" idx="11"/>
          </p:nvPr>
        </p:nvSpPr>
        <p:spPr/>
        <p:txBody>
          <a:bodyPr/>
          <a:lstStyle>
            <a:lvl1pPr>
              <a:defRPr>
                <a:solidFill>
                  <a:schemeClr val="bg1"/>
                </a:solidFill>
              </a:defRPr>
            </a:lvl1pPr>
          </a:lstStyle>
          <a:p>
            <a:r>
              <a:rPr lang="en-US" dirty="0"/>
              <a:t>Private &amp; Confidential: For internal use only</a:t>
            </a:r>
          </a:p>
        </p:txBody>
      </p:sp>
      <p:sp>
        <p:nvSpPr>
          <p:cNvPr id="15" name="Slide Number Placeholder 14">
            <a:extLst>
              <a:ext uri="{FF2B5EF4-FFF2-40B4-BE49-F238E27FC236}">
                <a16:creationId xmlns:a16="http://schemas.microsoft.com/office/drawing/2014/main" id="{EC8141F0-03F3-42D9-B7A5-96825C7C19A5}"/>
              </a:ext>
            </a:extLst>
          </p:cNvPr>
          <p:cNvSpPr>
            <a:spLocks noGrp="1"/>
          </p:cNvSpPr>
          <p:nvPr>
            <p:ph type="sldNum" sz="quarter" idx="12"/>
          </p:nvPr>
        </p:nvSpPr>
        <p:spPr/>
        <p:txBody>
          <a:bodyPr/>
          <a:lstStyle>
            <a:lvl1pPr>
              <a:defRPr>
                <a:solidFill>
                  <a:schemeClr val="bg1"/>
                </a:solidFill>
              </a:defRPr>
            </a:lvl1pPr>
          </a:lstStyle>
          <a:p>
            <a:fld id="{E08A2EAE-61F0-4E80-AF13-6C345B2B49E7}" type="slidenum">
              <a:rPr lang="en-US" smtClean="0"/>
              <a:pPr/>
              <a:t>‹#›</a:t>
            </a:fld>
            <a:endParaRPr lang="en-US" dirty="0"/>
          </a:p>
        </p:txBody>
      </p:sp>
      <p:pic>
        <p:nvPicPr>
          <p:cNvPr id="42" name="Gramener small">
            <a:extLst>
              <a:ext uri="{FF2B5EF4-FFF2-40B4-BE49-F238E27FC236}">
                <a16:creationId xmlns:a16="http://schemas.microsoft.com/office/drawing/2014/main" id="{28B78CD4-F606-4228-96BC-F07C18B0EA14}"/>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pic>
        <p:nvPicPr>
          <p:cNvPr id="43" name="Graphic 7">
            <a:extLst>
              <a:ext uri="{FF2B5EF4-FFF2-40B4-BE49-F238E27FC236}">
                <a16:creationId xmlns:a16="http://schemas.microsoft.com/office/drawing/2014/main" id="{06631B40-23A2-4AEA-8E64-DECD32C066A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287916" y="3613543"/>
            <a:ext cx="2730564" cy="911987"/>
          </a:xfrm>
          <a:prstGeom prst="rect">
            <a:avLst/>
          </a:prstGeom>
        </p:spPr>
      </p:pic>
      <p:sp>
        <p:nvSpPr>
          <p:cNvPr id="4" name="Picture Placeholder 3">
            <a:extLst>
              <a:ext uri="{FF2B5EF4-FFF2-40B4-BE49-F238E27FC236}">
                <a16:creationId xmlns:a16="http://schemas.microsoft.com/office/drawing/2014/main" id="{4E5502CC-6581-4FBF-98D6-F366CDE223DB}"/>
              </a:ext>
            </a:extLst>
          </p:cNvPr>
          <p:cNvSpPr>
            <a:spLocks noGrp="1"/>
          </p:cNvSpPr>
          <p:nvPr>
            <p:ph type="pic" sz="quarter" idx="13" hasCustomPrompt="1"/>
          </p:nvPr>
        </p:nvSpPr>
        <p:spPr>
          <a:xfrm>
            <a:off x="8381976" y="4592638"/>
            <a:ext cx="3565550" cy="1628758"/>
          </a:xfrm>
        </p:spPr>
        <p:txBody>
          <a:bodyPr anchor="ctr"/>
          <a:lstStyle>
            <a:lvl1pPr marL="0" indent="0" algn="ctr">
              <a:buNone/>
              <a:defRPr>
                <a:solidFill>
                  <a:schemeClr val="bg1"/>
                </a:solidFill>
              </a:defRPr>
            </a:lvl1pPr>
          </a:lstStyle>
          <a:p>
            <a:r>
              <a:rPr lang="en-US" dirty="0"/>
              <a:t>Insert logo</a:t>
            </a:r>
          </a:p>
        </p:txBody>
      </p:sp>
    </p:spTree>
    <p:extLst>
      <p:ext uri="{BB962C8B-B14F-4D97-AF65-F5344CB8AC3E}">
        <p14:creationId xmlns:p14="http://schemas.microsoft.com/office/powerpoint/2010/main" val="125534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C3FD9F-DFC1-4301-A03D-511CDAC699B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249363" y="1111"/>
            <a:ext cx="5942637" cy="6856889"/>
          </a:xfrm>
          <a:prstGeom prst="rect">
            <a:avLst/>
          </a:prstGeom>
        </p:spPr>
      </p:pic>
      <p:pic>
        <p:nvPicPr>
          <p:cNvPr id="10" name="Gramener small">
            <a:extLst>
              <a:ext uri="{FF2B5EF4-FFF2-40B4-BE49-F238E27FC236}">
                <a16:creationId xmlns:a16="http://schemas.microsoft.com/office/drawing/2014/main" id="{BF39829F-5465-458B-A0BD-696AD53A1EC6}"/>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
        <p:nvSpPr>
          <p:cNvPr id="11" name="Layout">
            <a:hlinkClick r:id="rId4" tooltip="Share your feedback about this template"/>
            <a:extLst>
              <a:ext uri="{FF2B5EF4-FFF2-40B4-BE49-F238E27FC236}">
                <a16:creationId xmlns:a16="http://schemas.microsoft.com/office/drawing/2014/main" id="{11BF329D-7E1D-4CD6-B126-26FB2D5C2888}"/>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Thank You</a:t>
            </a:r>
          </a:p>
        </p:txBody>
      </p:sp>
      <p:sp>
        <p:nvSpPr>
          <p:cNvPr id="12" name="Title Placeholder 1">
            <a:extLst>
              <a:ext uri="{FF2B5EF4-FFF2-40B4-BE49-F238E27FC236}">
                <a16:creationId xmlns:a16="http://schemas.microsoft.com/office/drawing/2014/main" id="{3D9246C4-9D36-4B3B-A5F0-6424EC3688B2}"/>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7200" cap="all" baseline="0">
                <a:solidFill>
                  <a:schemeClr val="bg1"/>
                </a:solidFill>
                <a:latin typeface="+mj-lt"/>
              </a:defRPr>
            </a:lvl1pPr>
          </a:lstStyle>
          <a:p>
            <a:r>
              <a:rPr lang="en-GB" dirty="0"/>
              <a:t>Thank you</a:t>
            </a:r>
            <a:endParaRPr lang="en-US" dirty="0"/>
          </a:p>
        </p:txBody>
      </p:sp>
      <p:sp>
        <p:nvSpPr>
          <p:cNvPr id="13" name="Subtitle 2">
            <a:extLst>
              <a:ext uri="{FF2B5EF4-FFF2-40B4-BE49-F238E27FC236}">
                <a16:creationId xmlns:a16="http://schemas.microsoft.com/office/drawing/2014/main" id="{80C9A6C6-794E-4FD0-8826-922E2308EAA9}"/>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Next steps / contact info</a:t>
            </a:r>
          </a:p>
        </p:txBody>
      </p:sp>
      <p:pic>
        <p:nvPicPr>
          <p:cNvPr id="14" name="Graphic 7">
            <a:extLst>
              <a:ext uri="{FF2B5EF4-FFF2-40B4-BE49-F238E27FC236}">
                <a16:creationId xmlns:a16="http://schemas.microsoft.com/office/drawing/2014/main" id="{5ECEB148-4516-4B60-B3B8-07E8C9B485D8}"/>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Tree>
    <p:extLst>
      <p:ext uri="{BB962C8B-B14F-4D97-AF65-F5344CB8AC3E}">
        <p14:creationId xmlns:p14="http://schemas.microsoft.com/office/powerpoint/2010/main" val="39827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2267968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1BB42A35-6EDE-405B-BBB8-ED8FF6930921}"/>
              </a:ext>
            </a:extLst>
          </p:cNvPr>
          <p:cNvSpPr>
            <a:spLocks noGrp="1"/>
          </p:cNvSpPr>
          <p:nvPr>
            <p:ph type="dt" sz="half" idx="10"/>
          </p:nvPr>
        </p:nvSpPr>
        <p:spPr/>
        <p:txBody>
          <a:bodyPr/>
          <a:lstStyle/>
          <a:p>
            <a:fld id="{59FB6FE5-980E-456B-B5DA-738AD4A1240B}" type="datetime1">
              <a:rPr lang="en-US" smtClean="0"/>
              <a:t>8/2/23</a:t>
            </a:fld>
            <a:endParaRPr lang="en-US" dirty="0"/>
          </a:p>
        </p:txBody>
      </p:sp>
      <p:sp>
        <p:nvSpPr>
          <p:cNvPr id="4" name="Footer Placeholder 3">
            <a:extLst>
              <a:ext uri="{FF2B5EF4-FFF2-40B4-BE49-F238E27FC236}">
                <a16:creationId xmlns:a16="http://schemas.microsoft.com/office/drawing/2014/main" id="{7EA2B14E-C93A-454E-B590-94303B1BB8CF}"/>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25B9618E-E1C0-4C11-9612-D5D28FF397DD}"/>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2305824" y="5849135"/>
            <a:ext cx="7580352"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Tree>
    <p:extLst>
      <p:ext uri="{BB962C8B-B14F-4D97-AF65-F5344CB8AC3E}">
        <p14:creationId xmlns:p14="http://schemas.microsoft.com/office/powerpoint/2010/main" val="6072919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1D7FFA9-4DD0-4EF0-AD60-409AB74BC09F}"/>
              </a:ext>
            </a:extLst>
          </p:cNvPr>
          <p:cNvSpPr>
            <a:spLocks noGrp="1"/>
          </p:cNvSpPr>
          <p:nvPr>
            <p:ph type="title" hasCustomPrompt="1"/>
          </p:nvPr>
        </p:nvSpPr>
        <p:spPr>
          <a:xfrm>
            <a:off x="243840" y="109536"/>
            <a:ext cx="11704320" cy="641352"/>
          </a:xfrm>
        </p:spPr>
        <p:txBody>
          <a:bodyPr/>
          <a:lstStyle>
            <a:lvl1pPr>
              <a:lnSpc>
                <a:spcPct val="100000"/>
              </a:lnSpc>
              <a:defRPr>
                <a:solidFill>
                  <a:schemeClr val="tx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102AEB64-BCF2-479C-8434-0DFFE808F53D}"/>
              </a:ext>
            </a:extLst>
          </p:cNvPr>
          <p:cNvSpPr>
            <a:spLocks noGrp="1"/>
          </p:cNvSpPr>
          <p:nvPr>
            <p:ph type="dt" sz="half" idx="10"/>
          </p:nvPr>
        </p:nvSpPr>
        <p:spPr/>
        <p:txBody>
          <a:bodyPr/>
          <a:lstStyle/>
          <a:p>
            <a:fld id="{D9CD17A8-DA50-4A3F-B549-255660A7217B}" type="datetime1">
              <a:rPr lang="en-US" smtClean="0"/>
              <a:t>8/2/23</a:t>
            </a:fld>
            <a:endParaRPr lang="en-US" dirty="0"/>
          </a:p>
        </p:txBody>
      </p:sp>
      <p:sp>
        <p:nvSpPr>
          <p:cNvPr id="4" name="Footer Placeholder 3">
            <a:extLst>
              <a:ext uri="{FF2B5EF4-FFF2-40B4-BE49-F238E27FC236}">
                <a16:creationId xmlns:a16="http://schemas.microsoft.com/office/drawing/2014/main" id="{FDF284B3-501E-4AE4-835C-0B58986C47EB}"/>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C63E3A63-E3E2-45A7-9081-575F8A76A73B}"/>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9" name="Layout">
            <a:hlinkClick r:id="rId2" tooltip="Share your feedback about this template"/>
            <a:extLst>
              <a:ext uri="{FF2B5EF4-FFF2-40B4-BE49-F238E27FC236}">
                <a16:creationId xmlns:a16="http://schemas.microsoft.com/office/drawing/2014/main" id="{45BA1326-2EB8-4BD5-9282-9A5B016398E7}"/>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Only</a:t>
            </a:r>
          </a:p>
        </p:txBody>
      </p:sp>
    </p:spTree>
    <p:extLst>
      <p:ext uri="{BB962C8B-B14F-4D97-AF65-F5344CB8AC3E}">
        <p14:creationId xmlns:p14="http://schemas.microsoft.com/office/powerpoint/2010/main" val="16494204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50956153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6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661003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F7EB65-8599-6E48-99B1-3DF0AEDF8ED6}"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3398802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7EB65-8599-6E48-99B1-3DF0AEDF8ED6}"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5967267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371498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hyperlink" Target="https://forms.gle/YXpEYEMBLp44wZxM7" TargetMode="Externa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image" Target="../media/image1.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95000"/>
                  </a:schemeClr>
                </a:solidFill>
              </a:defRPr>
            </a:lvl1pPr>
          </a:lstStyle>
          <a:p>
            <a:fld id="{DFF7EB65-8599-6E48-99B1-3DF0AEDF8ED6}" type="datetimeFigureOut">
              <a:rPr lang="en-US" smtClean="0"/>
              <a:pPr/>
              <a:t>8/2/23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95000"/>
                  </a:schemeClr>
                </a:solidFill>
              </a:defRPr>
            </a:lvl1pPr>
          </a:lstStyle>
          <a:p>
            <a:fld id="{298B5FDF-C845-5146-994B-411A90FE6E4D}" type="slidenum">
              <a:rPr lang="en-US" smtClean="0"/>
              <a:pPr/>
              <a:t>‹#›</a:t>
            </a:fld>
            <a:endParaRPr lang="en-US"/>
          </a:p>
        </p:txBody>
      </p:sp>
    </p:spTree>
    <p:extLst>
      <p:ext uri="{BB962C8B-B14F-4D97-AF65-F5344CB8AC3E}">
        <p14:creationId xmlns:p14="http://schemas.microsoft.com/office/powerpoint/2010/main" val="192196964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 id="2147483662" r:id="rId14"/>
    <p:sldLayoutId id="2147483687" r:id="rId15"/>
    <p:sldLayoutId id="2147483688" r:id="rId16"/>
    <p:sldLayoutId id="2147483716" r:id="rId17"/>
  </p:sldLayoutIdLst>
  <p:transition>
    <p:fade/>
  </p:transition>
  <p:txStyles>
    <p:titleStyle>
      <a:lvl1pPr algn="l" defTabSz="914400" rtl="0" eaLnBrk="1" latinLnBrk="0" hangingPunct="1">
        <a:lnSpc>
          <a:spcPct val="100000"/>
        </a:lnSpc>
        <a:spcBef>
          <a:spcPct val="0"/>
        </a:spcBef>
        <a:buNone/>
        <a:defRPr sz="4400" b="1" i="0" kern="1200">
          <a:solidFill>
            <a:schemeClr val="bg1">
              <a:lumMod val="95000"/>
            </a:schemeClr>
          </a:solidFill>
          <a:latin typeface="Alegreya" charset="0"/>
          <a:ea typeface="Alegreya" charset="0"/>
          <a:cs typeface="Alegreya" charset="0"/>
        </a:defRPr>
      </a:lvl1pPr>
    </p:titleStyle>
    <p:bodyStyle>
      <a:lvl1pPr marL="228600" indent="-228600" algn="l" defTabSz="914400" rtl="0" eaLnBrk="1" latinLnBrk="0" hangingPunct="1">
        <a:lnSpc>
          <a:spcPct val="100000"/>
        </a:lnSpc>
        <a:spcBef>
          <a:spcPts val="1000"/>
        </a:spcBef>
        <a:buFont typeface="Arial"/>
        <a:buChar char="•"/>
        <a:defRPr sz="2800" b="0" i="0" kern="1200">
          <a:solidFill>
            <a:schemeClr val="bg1">
              <a:lumMod val="95000"/>
            </a:schemeClr>
          </a:solidFill>
          <a:latin typeface="Alegreya Sans" charset="0"/>
          <a:ea typeface="Alegreya Sans" charset="0"/>
          <a:cs typeface="Alegreya Sans" charset="0"/>
        </a:defRPr>
      </a:lvl1pPr>
      <a:lvl2pPr marL="685800" indent="-228600" algn="l" defTabSz="914400" rtl="0" eaLnBrk="1" latinLnBrk="0" hangingPunct="1">
        <a:lnSpc>
          <a:spcPct val="100000"/>
        </a:lnSpc>
        <a:spcBef>
          <a:spcPts val="500"/>
        </a:spcBef>
        <a:buFont typeface="Arial"/>
        <a:buChar char="•"/>
        <a:defRPr sz="2400" b="0" i="0" kern="1200">
          <a:solidFill>
            <a:schemeClr val="bg1">
              <a:lumMod val="95000"/>
            </a:schemeClr>
          </a:solidFill>
          <a:latin typeface="Alegreya Sans" charset="0"/>
          <a:ea typeface="Alegreya Sans" charset="0"/>
          <a:cs typeface="Alegreya Sans" charset="0"/>
        </a:defRPr>
      </a:lvl2pPr>
      <a:lvl3pPr marL="1143000" indent="-228600" algn="l" defTabSz="914400" rtl="0" eaLnBrk="1" latinLnBrk="0" hangingPunct="1">
        <a:lnSpc>
          <a:spcPct val="100000"/>
        </a:lnSpc>
        <a:spcBef>
          <a:spcPts val="500"/>
        </a:spcBef>
        <a:buFont typeface="Arial"/>
        <a:buChar char="•"/>
        <a:defRPr sz="2000" b="0" i="0" kern="1200">
          <a:solidFill>
            <a:schemeClr val="bg1">
              <a:lumMod val="95000"/>
            </a:schemeClr>
          </a:solidFill>
          <a:latin typeface="Alegreya Sans" charset="0"/>
          <a:ea typeface="Alegreya Sans" charset="0"/>
          <a:cs typeface="Alegreya Sans" charset="0"/>
        </a:defRPr>
      </a:lvl3pPr>
      <a:lvl4pPr marL="16002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4pPr>
      <a:lvl5pPr marL="20574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98" userDrawn="1">
          <p15:clr>
            <a:srgbClr val="F26B43"/>
          </p15:clr>
        </p15:guide>
        <p15:guide id="3" pos="1459" userDrawn="1">
          <p15:clr>
            <a:srgbClr val="F26B43"/>
          </p15:clr>
        </p15:guide>
        <p15:guide id="4" pos="6221" userDrawn="1">
          <p15:clr>
            <a:srgbClr val="F26B43"/>
          </p15:clr>
        </p15:guide>
        <p15:guide id="5" pos="7582" userDrawn="1">
          <p15:clr>
            <a:srgbClr val="F26B43"/>
          </p15:clr>
        </p15:guide>
        <p15:guide id="6" orient="horz" pos="2160" userDrawn="1">
          <p15:clr>
            <a:srgbClr val="F26B43"/>
          </p15:clr>
        </p15:guide>
        <p15:guide id="7" orient="horz" pos="232" userDrawn="1">
          <p15:clr>
            <a:srgbClr val="F26B43"/>
          </p15:clr>
        </p15:guide>
        <p15:guide id="8" orient="horz" pos="40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F2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365125"/>
            <a:ext cx="118872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825624"/>
            <a:ext cx="11887200" cy="46020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6515100"/>
            <a:ext cx="3429000" cy="206375"/>
          </a:xfrm>
          <a:prstGeom prst="rect">
            <a:avLst/>
          </a:prstGeom>
        </p:spPr>
        <p:txBody>
          <a:bodyPr vert="horz" lIns="91440" tIns="45720" rIns="91440" bIns="45720" rtlCol="0" anchor="ctr"/>
          <a:lstStyle>
            <a:lvl1pPr algn="l">
              <a:defRPr sz="1200">
                <a:solidFill>
                  <a:schemeClr val="tx1">
                    <a:lumMod val="75000"/>
                    <a:lumOff val="25000"/>
                  </a:schemeClr>
                </a:solidFill>
                <a:latin typeface="Alegreya" pitchFamily="2" charset="0"/>
              </a:defRPr>
            </a:lvl1pPr>
          </a:lstStyle>
          <a:p>
            <a:fld id="{DFF7EB65-8599-6E48-99B1-3DF0AEDF8ED6}" type="datetimeFigureOut">
              <a:rPr lang="en-US" smtClean="0"/>
              <a:pPr/>
              <a:t>8/2/23</a:t>
            </a:fld>
            <a:endParaRPr lang="en-US" dirty="0">
              <a:latin typeface="Alegreya" pitchFamily="2" charset="0"/>
            </a:endParaRPr>
          </a:p>
        </p:txBody>
      </p:sp>
      <p:sp>
        <p:nvSpPr>
          <p:cNvPr id="5" name="Footer Placeholder 4"/>
          <p:cNvSpPr>
            <a:spLocks noGrp="1"/>
          </p:cNvSpPr>
          <p:nvPr>
            <p:ph type="ftr" sz="quarter" idx="3"/>
          </p:nvPr>
        </p:nvSpPr>
        <p:spPr>
          <a:xfrm>
            <a:off x="4038600" y="6515100"/>
            <a:ext cx="4114800" cy="206375"/>
          </a:xfrm>
          <a:prstGeom prst="rect">
            <a:avLst/>
          </a:prstGeom>
        </p:spPr>
        <p:txBody>
          <a:bodyPr vert="horz" lIns="91440" tIns="45720" rIns="91440" bIns="45720" rtlCol="0" anchor="ctr"/>
          <a:lstStyle>
            <a:lvl1pPr algn="ctr">
              <a:defRPr sz="1200">
                <a:solidFill>
                  <a:schemeClr val="tx1">
                    <a:lumMod val="75000"/>
                    <a:lumOff val="25000"/>
                  </a:schemeClr>
                </a:solidFill>
                <a:latin typeface="Alegreya" pitchFamily="2" charset="0"/>
              </a:defRPr>
            </a:lvl1pPr>
          </a:lstStyle>
          <a:p>
            <a:endParaRPr lang="en-US">
              <a:latin typeface="Alegreya" pitchFamily="2" charset="0"/>
            </a:endParaRPr>
          </a:p>
        </p:txBody>
      </p:sp>
      <p:sp>
        <p:nvSpPr>
          <p:cNvPr id="6" name="Slide Number Placeholder 5"/>
          <p:cNvSpPr>
            <a:spLocks noGrp="1"/>
          </p:cNvSpPr>
          <p:nvPr>
            <p:ph type="sldNum" sz="quarter" idx="4"/>
          </p:nvPr>
        </p:nvSpPr>
        <p:spPr>
          <a:xfrm>
            <a:off x="8610600" y="6515100"/>
            <a:ext cx="3429000" cy="206375"/>
          </a:xfrm>
          <a:prstGeom prst="rect">
            <a:avLst/>
          </a:prstGeom>
        </p:spPr>
        <p:txBody>
          <a:bodyPr vert="horz" lIns="91440" tIns="45720" rIns="91440" bIns="45720" rtlCol="0" anchor="ctr"/>
          <a:lstStyle>
            <a:lvl1pPr algn="r">
              <a:defRPr sz="1200">
                <a:solidFill>
                  <a:schemeClr val="tx1">
                    <a:lumMod val="75000"/>
                    <a:lumOff val="25000"/>
                  </a:schemeClr>
                </a:solidFill>
                <a:latin typeface="Alegreya" pitchFamily="2" charset="0"/>
              </a:defRPr>
            </a:lvl1pPr>
          </a:lstStyle>
          <a:p>
            <a:fld id="{298B5FDF-C845-5146-994B-411A90FE6E4D}" type="slidenum">
              <a:rPr lang="en-US" smtClean="0"/>
              <a:pPr/>
              <a:t>‹#›</a:t>
            </a:fld>
            <a:endParaRPr lang="en-US">
              <a:latin typeface="Alegreya" pitchFamily="2" charset="0"/>
            </a:endParaRPr>
          </a:p>
        </p:txBody>
      </p:sp>
    </p:spTree>
    <p:extLst>
      <p:ext uri="{BB962C8B-B14F-4D97-AF65-F5344CB8AC3E}">
        <p14:creationId xmlns:p14="http://schemas.microsoft.com/office/powerpoint/2010/main" val="219964373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ransition>
    <p:fade/>
  </p:transition>
  <p:txStyles>
    <p:titleStyle>
      <a:lvl1pPr algn="l" defTabSz="914400" rtl="0" eaLnBrk="1" latinLnBrk="0" hangingPunct="1">
        <a:lnSpc>
          <a:spcPct val="100000"/>
        </a:lnSpc>
        <a:spcBef>
          <a:spcPct val="0"/>
        </a:spcBef>
        <a:buNone/>
        <a:defRPr sz="4400" b="1" i="0" kern="1200">
          <a:solidFill>
            <a:schemeClr val="tx1">
              <a:lumMod val="75000"/>
              <a:lumOff val="25000"/>
            </a:schemeClr>
          </a:solidFill>
          <a:latin typeface="Alegreya Sans" pitchFamily="2" charset="0"/>
          <a:ea typeface="Alegreya Sans" pitchFamily="2" charset="0"/>
          <a:cs typeface="Alegreya Sans" pitchFamily="2" charset="0"/>
        </a:defRPr>
      </a:lvl1pPr>
    </p:titleStyle>
    <p:bodyStyle>
      <a:lvl1pPr marL="0" indent="0" algn="l" defTabSz="914400" rtl="0" eaLnBrk="1" latinLnBrk="0" hangingPunct="1">
        <a:lnSpc>
          <a:spcPct val="100000"/>
        </a:lnSpc>
        <a:spcBef>
          <a:spcPts val="1000"/>
        </a:spcBef>
        <a:buFont typeface="Arial"/>
        <a:buNone/>
        <a:defRPr sz="2800" b="0" i="0" kern="1200">
          <a:solidFill>
            <a:schemeClr val="tx1">
              <a:lumMod val="75000"/>
              <a:lumOff val="25000"/>
            </a:schemeClr>
          </a:solidFill>
          <a:latin typeface="Alegreya" pitchFamily="2" charset="0"/>
          <a:ea typeface="Alegreya" pitchFamily="2" charset="0"/>
          <a:cs typeface="Alegreya" pitchFamily="2" charset="0"/>
        </a:defRPr>
      </a:lvl1pPr>
      <a:lvl2pPr marL="457200" indent="0" algn="l" defTabSz="914400" rtl="0" eaLnBrk="1" latinLnBrk="0" hangingPunct="1">
        <a:lnSpc>
          <a:spcPct val="100000"/>
        </a:lnSpc>
        <a:spcBef>
          <a:spcPts val="500"/>
        </a:spcBef>
        <a:buFont typeface="Arial"/>
        <a:buNone/>
        <a:defRPr sz="2400" b="0" i="0" kern="1200">
          <a:solidFill>
            <a:schemeClr val="tx1">
              <a:lumMod val="75000"/>
              <a:lumOff val="25000"/>
            </a:schemeClr>
          </a:solidFill>
          <a:latin typeface="Alegreya" pitchFamily="2" charset="0"/>
          <a:ea typeface="Alegreya" pitchFamily="2" charset="0"/>
          <a:cs typeface="Alegreya" pitchFamily="2" charset="0"/>
        </a:defRPr>
      </a:lvl2pPr>
      <a:lvl3pPr marL="914400" indent="0" algn="l" defTabSz="914400" rtl="0" eaLnBrk="1" latinLnBrk="0" hangingPunct="1">
        <a:lnSpc>
          <a:spcPct val="100000"/>
        </a:lnSpc>
        <a:spcBef>
          <a:spcPts val="500"/>
        </a:spcBef>
        <a:buFont typeface="Arial"/>
        <a:buNone/>
        <a:defRPr sz="2000" b="0" i="0" kern="1200">
          <a:solidFill>
            <a:schemeClr val="tx1">
              <a:lumMod val="75000"/>
              <a:lumOff val="25000"/>
            </a:schemeClr>
          </a:solidFill>
          <a:latin typeface="Alegreya" pitchFamily="2" charset="0"/>
          <a:ea typeface="Alegreya" pitchFamily="2" charset="0"/>
          <a:cs typeface="Alegreya" pitchFamily="2" charset="0"/>
        </a:defRPr>
      </a:lvl3pPr>
      <a:lvl4pPr marL="1371600" indent="0" algn="l" defTabSz="914400" rtl="0" eaLnBrk="1" latinLnBrk="0" hangingPunct="1">
        <a:lnSpc>
          <a:spcPct val="100000"/>
        </a:lnSpc>
        <a:spcBef>
          <a:spcPts val="500"/>
        </a:spcBef>
        <a:buFont typeface="Arial"/>
        <a:buNone/>
        <a:defRPr sz="1800" b="0" i="0" kern="1200">
          <a:solidFill>
            <a:schemeClr val="tx1">
              <a:lumMod val="75000"/>
              <a:lumOff val="25000"/>
            </a:schemeClr>
          </a:solidFill>
          <a:latin typeface="Alegreya" pitchFamily="2" charset="0"/>
          <a:ea typeface="Alegreya" pitchFamily="2" charset="0"/>
          <a:cs typeface="Alegreya" pitchFamily="2" charset="0"/>
        </a:defRPr>
      </a:lvl4pPr>
      <a:lvl5pPr marL="1828800" indent="0" algn="l" defTabSz="914400" rtl="0" eaLnBrk="1" latinLnBrk="0" hangingPunct="1">
        <a:lnSpc>
          <a:spcPct val="100000"/>
        </a:lnSpc>
        <a:spcBef>
          <a:spcPts val="500"/>
        </a:spcBef>
        <a:buFont typeface="Arial"/>
        <a:buNone/>
        <a:defRPr sz="1800" b="0" i="0" kern="1200">
          <a:solidFill>
            <a:schemeClr val="tx1">
              <a:lumMod val="75000"/>
              <a:lumOff val="25000"/>
            </a:schemeClr>
          </a:solidFill>
          <a:latin typeface="Alegreya" pitchFamily="2" charset="0"/>
          <a:ea typeface="Alegreya" pitchFamily="2" charset="0"/>
          <a:cs typeface="Alegreya" pitchFamily="2"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1944">
          <p15:clr>
            <a:srgbClr val="F26B43"/>
          </p15:clr>
        </p15:guide>
        <p15:guide id="4" pos="5736">
          <p15:clr>
            <a:srgbClr val="F26B43"/>
          </p15:clr>
        </p15:guide>
        <p15:guide id="5" pos="7582">
          <p15:clr>
            <a:srgbClr val="F26B43"/>
          </p15:clr>
        </p15:guide>
        <p15:guide id="6" orient="horz" pos="2184">
          <p15:clr>
            <a:srgbClr val="F26B43"/>
          </p15:clr>
        </p15:guide>
        <p15:guide id="7" orient="horz" pos="216">
          <p15:clr>
            <a:srgbClr val="F26B43"/>
          </p15:clr>
        </p15:guide>
        <p15:guide id="8" orient="horz" pos="4104">
          <p15:clr>
            <a:srgbClr val="F26B43"/>
          </p15:clr>
        </p15:guide>
        <p15:guide id="9" pos="1992">
          <p15:clr>
            <a:srgbClr val="F26B43"/>
          </p15:clr>
        </p15:guide>
        <p15:guide id="10" pos="5688">
          <p15:clr>
            <a:srgbClr val="F26B43"/>
          </p15:clr>
        </p15:guide>
        <p15:guide id="11" pos="3816">
          <p15:clr>
            <a:srgbClr val="F26B43"/>
          </p15:clr>
        </p15:guide>
        <p15:guide id="12" pos="3864">
          <p15:clr>
            <a:srgbClr val="F26B43"/>
          </p15:clr>
        </p15:guide>
        <p15:guide id="13" orient="horz" pos="2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8CF8D4-1E40-40C0-AE7C-378683C3BBB6}"/>
              </a:ext>
            </a:extLst>
          </p:cNvPr>
          <p:cNvSpPr>
            <a:spLocks noGrp="1"/>
          </p:cNvSpPr>
          <p:nvPr>
            <p:ph type="title"/>
          </p:nvPr>
        </p:nvSpPr>
        <p:spPr>
          <a:xfrm>
            <a:off x="243840" y="107671"/>
            <a:ext cx="11704320" cy="6421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45E601-A40B-4B6E-B634-DF387940409E}"/>
              </a:ext>
            </a:extLst>
          </p:cNvPr>
          <p:cNvSpPr>
            <a:spLocks noGrp="1"/>
          </p:cNvSpPr>
          <p:nvPr>
            <p:ph type="body" idx="1"/>
          </p:nvPr>
        </p:nvSpPr>
        <p:spPr>
          <a:xfrm>
            <a:off x="243840" y="969263"/>
            <a:ext cx="11704320" cy="53076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E5CA368-578C-4E60-B3D9-3E641CF096C4}"/>
              </a:ext>
            </a:extLst>
          </p:cNvPr>
          <p:cNvSpPr>
            <a:spLocks noGrp="1"/>
          </p:cNvSpPr>
          <p:nvPr>
            <p:ph type="dt" sz="half" idx="2"/>
          </p:nvPr>
        </p:nvSpPr>
        <p:spPr>
          <a:xfrm rot="16200000">
            <a:off x="11049000" y="1929383"/>
            <a:ext cx="2103120" cy="182880"/>
          </a:xfrm>
          <a:prstGeom prst="rect">
            <a:avLst/>
          </a:prstGeom>
          <a:noFill/>
        </p:spPr>
        <p:txBody>
          <a:bodyPr vert="horz" lIns="91440" tIns="45720" rIns="91440" bIns="45720" rtlCol="0" anchor="ctr"/>
          <a:lstStyle>
            <a:lvl1pPr algn="r">
              <a:defRPr sz="700" b="0" cap="small" baseline="0">
                <a:solidFill>
                  <a:schemeClr val="tx1"/>
                </a:solidFill>
              </a:defRPr>
            </a:lvl1pPr>
          </a:lstStyle>
          <a:p>
            <a:fld id="{46B55D88-3751-4CDE-B259-D65C06F889D7}" type="datetime1">
              <a:rPr lang="en-US" smtClean="0"/>
              <a:pPr/>
              <a:t>8/2/23</a:t>
            </a:fld>
            <a:endParaRPr lang="en-US" dirty="0"/>
          </a:p>
        </p:txBody>
      </p:sp>
      <p:sp>
        <p:nvSpPr>
          <p:cNvPr id="5" name="Footer Placeholder 4">
            <a:extLst>
              <a:ext uri="{FF2B5EF4-FFF2-40B4-BE49-F238E27FC236}">
                <a16:creationId xmlns:a16="http://schemas.microsoft.com/office/drawing/2014/main" id="{69D41CD2-D472-4EF4-9A94-78B5BAB612CA}"/>
              </a:ext>
            </a:extLst>
          </p:cNvPr>
          <p:cNvSpPr>
            <a:spLocks noGrp="1"/>
          </p:cNvSpPr>
          <p:nvPr>
            <p:ph type="ftr" sz="quarter" idx="3"/>
          </p:nvPr>
        </p:nvSpPr>
        <p:spPr>
          <a:xfrm rot="16200000">
            <a:off x="10271761" y="4830089"/>
            <a:ext cx="3657600" cy="182880"/>
          </a:xfrm>
          <a:prstGeom prst="rect">
            <a:avLst/>
          </a:prstGeom>
          <a:noFill/>
        </p:spPr>
        <p:txBody>
          <a:bodyPr vert="horz" lIns="91440" tIns="45720" rIns="91440" bIns="45720" rtlCol="0" anchor="b"/>
          <a:lstStyle>
            <a:lvl1pPr algn="l">
              <a:defRPr sz="700" b="0" cap="small" baseline="0">
                <a:solidFill>
                  <a:schemeClr val="tx1"/>
                </a:solidFill>
              </a:defRPr>
            </a:lvl1pPr>
          </a:lstStyle>
          <a:p>
            <a:r>
              <a:rPr lang="en-US" dirty="0"/>
              <a:t>Private &amp; Confidential: For internal use only</a:t>
            </a:r>
          </a:p>
        </p:txBody>
      </p:sp>
      <p:sp>
        <p:nvSpPr>
          <p:cNvPr id="6" name="Slide Number Placeholder 5">
            <a:extLst>
              <a:ext uri="{FF2B5EF4-FFF2-40B4-BE49-F238E27FC236}">
                <a16:creationId xmlns:a16="http://schemas.microsoft.com/office/drawing/2014/main" id="{A8897AA6-7917-4BBF-83A6-47EC1D06796D}"/>
              </a:ext>
            </a:extLst>
          </p:cNvPr>
          <p:cNvSpPr>
            <a:spLocks noGrp="1"/>
          </p:cNvSpPr>
          <p:nvPr>
            <p:ph type="sldNum" sz="quarter" idx="4"/>
          </p:nvPr>
        </p:nvSpPr>
        <p:spPr>
          <a:xfrm>
            <a:off x="10393633" y="6384569"/>
            <a:ext cx="1554527" cy="365760"/>
          </a:xfrm>
          <a:prstGeom prst="rect">
            <a:avLst/>
          </a:prstGeom>
          <a:noFill/>
        </p:spPr>
        <p:txBody>
          <a:bodyPr vert="horz" lIns="91440" tIns="45720" rIns="91440" bIns="45720" rtlCol="0" anchor="b"/>
          <a:lstStyle>
            <a:lvl1pPr algn="r">
              <a:defRPr lang="en-US" sz="1050" b="0" cap="small" baseline="0" smtClean="0"/>
            </a:lvl1pPr>
          </a:lstStyle>
          <a:p>
            <a:fld id="{E08A2EAE-61F0-4E80-AF13-6C345B2B49E7}" type="slidenum">
              <a:rPr smtClean="0"/>
              <a:pPr/>
              <a:t>‹#›</a:t>
            </a:fld>
            <a:endParaRPr lang="en-US" dirty="0"/>
          </a:p>
        </p:txBody>
      </p:sp>
      <p:pic>
        <p:nvPicPr>
          <p:cNvPr id="19" name="Gramener watermark">
            <a:extLst>
              <a:ext uri="{FF2B5EF4-FFF2-40B4-BE49-F238E27FC236}">
                <a16:creationId xmlns:a16="http://schemas.microsoft.com/office/drawing/2014/main" id="{D1AEFA0D-61CE-426C-9E77-C33A75C55875}"/>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16200000">
            <a:off x="-893130" y="3272554"/>
            <a:ext cx="1511939" cy="591363"/>
          </a:xfrm>
          <a:prstGeom prst="rect">
            <a:avLst/>
          </a:prstGeom>
        </p:spPr>
      </p:pic>
      <p:sp>
        <p:nvSpPr>
          <p:cNvPr id="11" name="Guide 1">
            <a:extLst>
              <a:ext uri="{FF2B5EF4-FFF2-40B4-BE49-F238E27FC236}">
                <a16:creationId xmlns:a16="http://schemas.microsoft.com/office/drawing/2014/main" id="{49158629-EA31-48A2-90F3-D2E4F7D6C248}"/>
              </a:ext>
            </a:extLst>
          </p:cNvPr>
          <p:cNvSpPr/>
          <p:nvPr userDrawn="1"/>
        </p:nvSpPr>
        <p:spPr>
          <a:xfrm>
            <a:off x="-192025" y="0"/>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uide 2a">
            <a:extLst>
              <a:ext uri="{FF2B5EF4-FFF2-40B4-BE49-F238E27FC236}">
                <a16:creationId xmlns:a16="http://schemas.microsoft.com/office/drawing/2014/main" id="{CEE26C4B-2652-4091-BC6D-846FB603E2A6}"/>
              </a:ext>
            </a:extLst>
          </p:cNvPr>
          <p:cNvSpPr/>
          <p:nvPr userDrawn="1"/>
        </p:nvSpPr>
        <p:spPr>
          <a:xfrm>
            <a:off x="-192025" y="749808"/>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uide 2b">
            <a:extLst>
              <a:ext uri="{FF2B5EF4-FFF2-40B4-BE49-F238E27FC236}">
                <a16:creationId xmlns:a16="http://schemas.microsoft.com/office/drawing/2014/main" id="{50B8A69E-4954-48A6-AFFB-F943E610930C}"/>
              </a:ext>
            </a:extLst>
          </p:cNvPr>
          <p:cNvSpPr/>
          <p:nvPr userDrawn="1"/>
        </p:nvSpPr>
        <p:spPr>
          <a:xfrm>
            <a:off x="-192025" y="859536"/>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uide 3">
            <a:extLst>
              <a:ext uri="{FF2B5EF4-FFF2-40B4-BE49-F238E27FC236}">
                <a16:creationId xmlns:a16="http://schemas.microsoft.com/office/drawing/2014/main" id="{66EAC0DB-0752-47BC-AC7E-B903ADA37DB5}"/>
              </a:ext>
            </a:extLst>
          </p:cNvPr>
          <p:cNvSpPr/>
          <p:nvPr userDrawn="1"/>
        </p:nvSpPr>
        <p:spPr>
          <a:xfrm>
            <a:off x="-192025" y="6276935"/>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uide 4">
            <a:extLst>
              <a:ext uri="{FF2B5EF4-FFF2-40B4-BE49-F238E27FC236}">
                <a16:creationId xmlns:a16="http://schemas.microsoft.com/office/drawing/2014/main" id="{AAAB5094-0ECC-40D5-A50D-05F67B79325C}"/>
              </a:ext>
            </a:extLst>
          </p:cNvPr>
          <p:cNvSpPr/>
          <p:nvPr userDrawn="1"/>
        </p:nvSpPr>
        <p:spPr>
          <a:xfrm>
            <a:off x="-192025" y="6747671"/>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ayout">
            <a:hlinkClick r:id="rId24" tooltip="Share your feedback about this template"/>
            <a:extLst>
              <a:ext uri="{FF2B5EF4-FFF2-40B4-BE49-F238E27FC236}">
                <a16:creationId xmlns:a16="http://schemas.microsoft.com/office/drawing/2014/main" id="{B388A297-1BDE-4579-A213-12C752E707C2}"/>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err="1">
                <a:solidFill>
                  <a:schemeClr val="bg1"/>
                </a:solidFill>
              </a:rPr>
              <a:t>Gramener</a:t>
            </a:r>
            <a:endParaRPr lang="en-US" sz="1050" dirty="0">
              <a:solidFill>
                <a:schemeClr val="bg1"/>
              </a:solidFill>
            </a:endParaRPr>
          </a:p>
        </p:txBody>
      </p:sp>
      <p:sp>
        <p:nvSpPr>
          <p:cNvPr id="8" name="Rectangle 7">
            <a:extLst>
              <a:ext uri="{FF2B5EF4-FFF2-40B4-BE49-F238E27FC236}">
                <a16:creationId xmlns:a16="http://schemas.microsoft.com/office/drawing/2014/main" id="{EC9B75EB-7752-403D-9AAA-7FC24172B3B1}"/>
              </a:ext>
            </a:extLst>
          </p:cNvPr>
          <p:cNvSpPr/>
          <p:nvPr userDrawn="1"/>
        </p:nvSpPr>
        <p:spPr>
          <a:xfrm rot="16200000">
            <a:off x="-365760" y="2336778"/>
            <a:ext cx="4572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t>2.2</a:t>
            </a:r>
          </a:p>
        </p:txBody>
      </p:sp>
    </p:spTree>
    <p:extLst>
      <p:ext uri="{BB962C8B-B14F-4D97-AF65-F5344CB8AC3E}">
        <p14:creationId xmlns:p14="http://schemas.microsoft.com/office/powerpoint/2010/main" val="395834395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10" r:id="rId19"/>
    <p:sldLayoutId id="2147483713" r:id="rId20"/>
    <p:sldLayoutId id="2147483718" r:id="rId21"/>
  </p:sldLayoutIdLst>
  <p:hf hdr="0" ftr="0" dt="0"/>
  <p:txStyles>
    <p:titleStyle>
      <a:lvl1pPr algn="l" defTabSz="914400" rtl="0" eaLnBrk="1" latinLnBrk="0" hangingPunct="1">
        <a:lnSpc>
          <a:spcPct val="100000"/>
        </a:lnSpc>
        <a:spcBef>
          <a:spcPct val="0"/>
        </a:spcBef>
        <a:buNone/>
        <a:defRPr sz="2400" b="1" kern="1200" cap="none"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2">
          <p15:clr>
            <a:srgbClr val="F26B43"/>
          </p15:clr>
        </p15:guide>
        <p15:guide id="2" orient="horz" pos="473">
          <p15:clr>
            <a:srgbClr val="F26B43"/>
          </p15:clr>
        </p15:guide>
        <p15:guide id="3" orient="horz" pos="69">
          <p15:clr>
            <a:srgbClr val="F26B43"/>
          </p15:clr>
        </p15:guide>
        <p15:guide id="4" pos="7511">
          <p15:clr>
            <a:srgbClr val="F26B43"/>
          </p15:clr>
        </p15:guide>
        <p15:guide id="5" pos="173">
          <p15:clr>
            <a:srgbClr val="F26B43"/>
          </p15:clr>
        </p15:guide>
        <p15:guide id="6" orient="horz" pos="3954">
          <p15:clr>
            <a:srgbClr val="F26B43"/>
          </p15:clr>
        </p15:guide>
        <p15:guide id="7" orient="horz" pos="611">
          <p15:clr>
            <a:srgbClr val="F26B43"/>
          </p15:clr>
        </p15:guide>
        <p15:guide id="8" orient="horz" pos="425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ile:Snow-cholera-map-1.jpg"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domo.com/learn/infographic/data-never-sleeps-9" TargetMode="Externa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0.xml"/><Relationship Id="rId4" Type="http://schemas.openxmlformats.org/officeDocument/2006/relationships/hyperlink" Target="https://gramener.com/posters/Birthdays.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ramener.com/posters/Birthdays.pdf" TargetMode="External"/><Relationship Id="rId1" Type="http://schemas.openxmlformats.org/officeDocument/2006/relationships/slideLayout" Target="../slideLayouts/slideLayout40.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ramener.com/posters/Birthdays.pdf" TargetMode="External"/><Relationship Id="rId1" Type="http://schemas.openxmlformats.org/officeDocument/2006/relationships/slideLayout" Target="../slideLayouts/slideLayout4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techspot.com/news/91513-visualizing-minute-internet-2021.html" TargetMode="External"/><Relationship Id="rId2" Type="http://schemas.openxmlformats.org/officeDocument/2006/relationships/hyperlink" Target="https://en.wikipedia.org/wiki/List_of_countries_and_dependencies_by_population" TargetMode="Externa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www.globalhungerindex.org/" TargetMode="External"/><Relationship Id="rId2" Type="http://schemas.openxmlformats.org/officeDocument/2006/relationships/hyperlink" Target="https://multimedia.scmp.com/culture/article/SCMP-printed-graphics-memory/lonelyGraphics/201709A145.html"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hyperlink" Target="https://www.washingtonpost.com/graphics/2020/world/corona-simulator/" TargetMode="External"/><Relationship Id="rId2" Type="http://schemas.openxmlformats.org/officeDocument/2006/relationships/hyperlink" Target="https://ryansleeper.com/super-sample-superstore/" TargetMode="Externa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vimeo.com/147304811" TargetMode="External"/><Relationship Id="rId2" Type="http://schemas.openxmlformats.org/officeDocument/2006/relationships/hyperlink" Target="http://giorgialupi.com/bruises-the-data-we-dont-see"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hyperlink" Target="https://www.tableau.com/blog/tableau-and-narrative-science-make-data-more-accessible" TargetMode="External"/><Relationship Id="rId2" Type="http://schemas.openxmlformats.org/officeDocument/2006/relationships/hyperlink" Target="http://circos.ca/"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www.autodeskresearch.com/publications/samestats"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significantobjects.com/" TargetMode="External"/><Relationship Id="rId2" Type="http://schemas.openxmlformats.org/officeDocument/2006/relationships/notesSlide" Target="../notesSlides/notesSlide2.xml"/><Relationship Id="rId1" Type="http://schemas.openxmlformats.org/officeDocument/2006/relationships/slideLayout" Target="../slideLayouts/slideLayout50.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0" dirty="0">
                <a:latin typeface="Alegreya Sans" pitchFamily="2" charset="77"/>
              </a:rPr>
              <a:t>How many numbers are</a:t>
            </a:r>
            <a:r>
              <a:rPr lang="en-GB" dirty="0">
                <a:latin typeface="Alegreya Sans" pitchFamily="2" charset="77"/>
              </a:rPr>
              <a:t> above 100</a:t>
            </a:r>
            <a:r>
              <a:rPr lang="en-GB" b="0" dirty="0">
                <a:latin typeface="Alegreya Sans" pitchFamily="2" charset="77"/>
              </a:rPr>
              <a:t>?</a:t>
            </a:r>
            <a:endParaRPr lang="en-IN" b="0" dirty="0">
              <a:latin typeface="Alegreya Sans" pitchFamily="2" charset="77"/>
            </a:endParaRPr>
          </a:p>
        </p:txBody>
      </p:sp>
      <p:graphicFrame>
        <p:nvGraphicFramePr>
          <p:cNvPr id="4" name="Table 3"/>
          <p:cNvGraphicFramePr>
            <a:graphicFrameLocks noGrp="1"/>
          </p:cNvGraphicFramePr>
          <p:nvPr/>
        </p:nvGraphicFramePr>
        <p:xfrm>
          <a:off x="1847529" y="1484784"/>
          <a:ext cx="7992891" cy="4752528"/>
        </p:xfrm>
        <a:graphic>
          <a:graphicData uri="http://schemas.openxmlformats.org/drawingml/2006/table">
            <a:tbl>
              <a:tblPr>
                <a:tableStyleId>{5C22544A-7EE6-4342-B048-85BDC9FD1C3A}</a:tableStyleId>
              </a:tblPr>
              <a:tblGrid>
                <a:gridCol w="870867">
                  <a:extLst>
                    <a:ext uri="{9D8B030D-6E8A-4147-A177-3AD203B41FA5}">
                      <a16:colId xmlns:a16="http://schemas.microsoft.com/office/drawing/2014/main" val="20000"/>
                    </a:ext>
                  </a:extLst>
                </a:gridCol>
                <a:gridCol w="791336">
                  <a:extLst>
                    <a:ext uri="{9D8B030D-6E8A-4147-A177-3AD203B41FA5}">
                      <a16:colId xmlns:a16="http://schemas.microsoft.com/office/drawing/2014/main" val="20001"/>
                    </a:ext>
                  </a:extLst>
                </a:gridCol>
                <a:gridCol w="791336">
                  <a:extLst>
                    <a:ext uri="{9D8B030D-6E8A-4147-A177-3AD203B41FA5}">
                      <a16:colId xmlns:a16="http://schemas.microsoft.com/office/drawing/2014/main" val="20002"/>
                    </a:ext>
                  </a:extLst>
                </a:gridCol>
                <a:gridCol w="791336">
                  <a:extLst>
                    <a:ext uri="{9D8B030D-6E8A-4147-A177-3AD203B41FA5}">
                      <a16:colId xmlns:a16="http://schemas.microsoft.com/office/drawing/2014/main" val="20003"/>
                    </a:ext>
                  </a:extLst>
                </a:gridCol>
                <a:gridCol w="791336">
                  <a:extLst>
                    <a:ext uri="{9D8B030D-6E8A-4147-A177-3AD203B41FA5}">
                      <a16:colId xmlns:a16="http://schemas.microsoft.com/office/drawing/2014/main" val="20004"/>
                    </a:ext>
                  </a:extLst>
                </a:gridCol>
                <a:gridCol w="791336">
                  <a:extLst>
                    <a:ext uri="{9D8B030D-6E8A-4147-A177-3AD203B41FA5}">
                      <a16:colId xmlns:a16="http://schemas.microsoft.com/office/drawing/2014/main" val="20005"/>
                    </a:ext>
                  </a:extLst>
                </a:gridCol>
                <a:gridCol w="791336">
                  <a:extLst>
                    <a:ext uri="{9D8B030D-6E8A-4147-A177-3AD203B41FA5}">
                      <a16:colId xmlns:a16="http://schemas.microsoft.com/office/drawing/2014/main" val="20006"/>
                    </a:ext>
                  </a:extLst>
                </a:gridCol>
                <a:gridCol w="791336">
                  <a:extLst>
                    <a:ext uri="{9D8B030D-6E8A-4147-A177-3AD203B41FA5}">
                      <a16:colId xmlns:a16="http://schemas.microsoft.com/office/drawing/2014/main" val="20007"/>
                    </a:ext>
                  </a:extLst>
                </a:gridCol>
                <a:gridCol w="791336">
                  <a:extLst>
                    <a:ext uri="{9D8B030D-6E8A-4147-A177-3AD203B41FA5}">
                      <a16:colId xmlns:a16="http://schemas.microsoft.com/office/drawing/2014/main" val="20008"/>
                    </a:ext>
                  </a:extLst>
                </a:gridCol>
                <a:gridCol w="791336">
                  <a:extLst>
                    <a:ext uri="{9D8B030D-6E8A-4147-A177-3AD203B41FA5}">
                      <a16:colId xmlns:a16="http://schemas.microsoft.com/office/drawing/2014/main" val="20009"/>
                    </a:ext>
                  </a:extLst>
                </a:gridCol>
              </a:tblGrid>
              <a:tr h="297033">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b="0" i="0" u="none" strike="noStrike" dirty="0">
                          <a:solidFill>
                            <a:srgbClr val="000000"/>
                          </a:solidFill>
                          <a:effectLst/>
                          <a:latin typeface="Calibri"/>
                        </a:rPr>
                        <a:t>16</a:t>
                      </a: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33">
                <a:tc>
                  <a:txBody>
                    <a:bodyPr/>
                    <a:lstStyle/>
                    <a:p>
                      <a:pPr algn="r" fontAlgn="b"/>
                      <a:r>
                        <a:rPr lang="en-GB" sz="1600" u="none" strike="noStrike" dirty="0">
                          <a:effectLst/>
                        </a:rPr>
                        <a:t>17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033">
                <a:tc>
                  <a:txBody>
                    <a:bodyPr/>
                    <a:lstStyle/>
                    <a:p>
                      <a:pPr algn="r" fontAlgn="b"/>
                      <a:r>
                        <a:rPr lang="en-GB" sz="1600" u="none" strike="noStrike" dirty="0">
                          <a:effectLst/>
                        </a:rPr>
                        <a:t>62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033">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033">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033">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033">
                <a:tc>
                  <a:txBody>
                    <a:bodyPr/>
                    <a:lstStyle/>
                    <a:p>
                      <a:pPr algn="r" fontAlgn="b"/>
                      <a:r>
                        <a:rPr lang="en-GB" sz="1600" u="none" strike="noStrike" dirty="0">
                          <a:effectLst/>
                        </a:rPr>
                        <a:t>75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033">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033">
                <a:tc>
                  <a:txBody>
                    <a:bodyPr/>
                    <a:lstStyle/>
                    <a:p>
                      <a:pPr algn="r" fontAlgn="b"/>
                      <a:r>
                        <a:rPr lang="en-GB" sz="1600" u="none" strike="noStrike" dirty="0">
                          <a:effectLst/>
                        </a:rPr>
                        <a:t>29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033">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7033">
                <a:tc>
                  <a:txBody>
                    <a:bodyPr/>
                    <a:lstStyle/>
                    <a:p>
                      <a:pPr algn="r" fontAlgn="b"/>
                      <a:r>
                        <a:rPr lang="en-GB" sz="1600" u="none" strike="noStrike" dirty="0">
                          <a:effectLst/>
                        </a:rPr>
                        <a:t>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97033">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206012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E603-7BF2-4C2F-8065-FFF5D7E18454}"/>
              </a:ext>
            </a:extLst>
          </p:cNvPr>
          <p:cNvSpPr>
            <a:spLocks noGrp="1"/>
          </p:cNvSpPr>
          <p:nvPr>
            <p:ph type="title"/>
          </p:nvPr>
        </p:nvSpPr>
        <p:spPr/>
        <p:txBody>
          <a:bodyPr>
            <a:normAutofit/>
          </a:bodyPr>
          <a:lstStyle/>
          <a:p>
            <a:pPr marL="0" indent="0">
              <a:spcBef>
                <a:spcPts val="1600"/>
              </a:spcBef>
              <a:buNone/>
            </a:pPr>
            <a:r>
              <a:rPr lang="en-US" sz="2400" b="1" dirty="0"/>
              <a:t>But analysts present their work, not their message</a:t>
            </a:r>
          </a:p>
        </p:txBody>
      </p:sp>
      <p:sp>
        <p:nvSpPr>
          <p:cNvPr id="3" name="Slide Number Placeholder 2">
            <a:extLst>
              <a:ext uri="{FF2B5EF4-FFF2-40B4-BE49-F238E27FC236}">
                <a16:creationId xmlns:a16="http://schemas.microsoft.com/office/drawing/2014/main" id="{0D9D3189-9A7F-4965-8DA8-802CD1F44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45546856-D0F8-4B09-BF4C-26A4368CB5A6}"/>
              </a:ext>
            </a:extLst>
          </p:cNvPr>
          <p:cNvSpPr>
            <a:spLocks noGrp="1"/>
          </p:cNvSpPr>
          <p:nvPr>
            <p:ph sz="quarter" idx="14"/>
          </p:nvPr>
        </p:nvSpPr>
        <p:spPr>
          <a:xfrm>
            <a:off x="243840" y="1143000"/>
            <a:ext cx="5760720" cy="5105400"/>
          </a:xfrm>
        </p:spPr>
        <p:txBody>
          <a:bodyPr>
            <a:normAutofit/>
          </a:bodyPr>
          <a:lstStyle/>
          <a:p>
            <a:pPr marL="0" indent="0">
              <a:spcBef>
                <a:spcPts val="1600"/>
              </a:spcBef>
              <a:buNone/>
            </a:pPr>
            <a:r>
              <a:rPr lang="en-US" dirty="0"/>
              <a:t>Data scientists present their analysis – what they did, and what they found. That’s not what the audience needs.</a:t>
            </a:r>
          </a:p>
          <a:p>
            <a:pPr marL="0" indent="0">
              <a:spcBef>
                <a:spcPts val="1600"/>
              </a:spcBef>
              <a:buNone/>
            </a:pPr>
            <a:r>
              <a:rPr lang="en-US" dirty="0"/>
              <a:t>Audiences need a message that tells them what to do, and why. Told in an engaging way. As a story.</a:t>
            </a:r>
          </a:p>
        </p:txBody>
      </p:sp>
      <p:sp>
        <p:nvSpPr>
          <p:cNvPr id="7" name="Content Placeholder 6">
            <a:extLst>
              <a:ext uri="{FF2B5EF4-FFF2-40B4-BE49-F238E27FC236}">
                <a16:creationId xmlns:a16="http://schemas.microsoft.com/office/drawing/2014/main" id="{3AB4385B-BF5D-DD08-2EE9-2B9CB7BE3224}"/>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34173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E603-7BF2-4C2F-8065-FFF5D7E18454}"/>
              </a:ext>
            </a:extLst>
          </p:cNvPr>
          <p:cNvSpPr>
            <a:spLocks noGrp="1"/>
          </p:cNvSpPr>
          <p:nvPr>
            <p:ph type="title"/>
          </p:nvPr>
        </p:nvSpPr>
        <p:spPr/>
        <p:txBody>
          <a:bodyPr>
            <a:normAutofit/>
          </a:bodyPr>
          <a:lstStyle/>
          <a:p>
            <a:pPr marL="0" indent="0">
              <a:spcBef>
                <a:spcPts val="1600"/>
              </a:spcBef>
              <a:buNone/>
            </a:pPr>
            <a:r>
              <a:rPr lang="en-US" sz="2400" b="1" dirty="0"/>
              <a:t>Share your data &amp; analysis as data stories</a:t>
            </a:r>
          </a:p>
        </p:txBody>
      </p:sp>
      <p:sp>
        <p:nvSpPr>
          <p:cNvPr id="3" name="Slide Number Placeholder 2">
            <a:extLst>
              <a:ext uri="{FF2B5EF4-FFF2-40B4-BE49-F238E27FC236}">
                <a16:creationId xmlns:a16="http://schemas.microsoft.com/office/drawing/2014/main" id="{0D9D3189-9A7F-4965-8DA8-802CD1F44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45546856-D0F8-4B09-BF4C-26A4368CB5A6}"/>
              </a:ext>
            </a:extLst>
          </p:cNvPr>
          <p:cNvSpPr>
            <a:spLocks noGrp="1"/>
          </p:cNvSpPr>
          <p:nvPr>
            <p:ph sz="quarter" idx="14"/>
          </p:nvPr>
        </p:nvSpPr>
        <p:spPr>
          <a:xfrm>
            <a:off x="243840" y="1143000"/>
            <a:ext cx="5760720" cy="5105400"/>
          </a:xfrm>
        </p:spPr>
        <p:txBody>
          <a:bodyPr>
            <a:normAutofit/>
          </a:bodyPr>
          <a:lstStyle/>
          <a:p>
            <a:pPr marL="0" indent="0">
              <a:spcBef>
                <a:spcPts val="1600"/>
              </a:spcBef>
              <a:buNone/>
            </a:pPr>
            <a:r>
              <a:rPr lang="en-US" dirty="0"/>
              <a:t>Whenever you share inferences from data – whether it’s as a presentation, or an email or document with your analysis, or as a dashboard – craft it as a story.</a:t>
            </a:r>
          </a:p>
          <a:p>
            <a:pPr marL="0" indent="0">
              <a:spcBef>
                <a:spcPts val="1600"/>
              </a:spcBef>
              <a:buNone/>
            </a:pPr>
            <a:r>
              <a:rPr lang="en-US" dirty="0"/>
              <a:t>Hopefully by the end of this workshop, you’ll be able to make your own data stories!</a:t>
            </a:r>
          </a:p>
        </p:txBody>
      </p:sp>
      <p:sp>
        <p:nvSpPr>
          <p:cNvPr id="7" name="Content Placeholder 6">
            <a:extLst>
              <a:ext uri="{FF2B5EF4-FFF2-40B4-BE49-F238E27FC236}">
                <a16:creationId xmlns:a16="http://schemas.microsoft.com/office/drawing/2014/main" id="{5811B40B-F733-24C5-25E5-74D4AEF3E380}"/>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24082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80A21-97D4-E349-A86C-0C5C6594317C}"/>
              </a:ext>
            </a:extLst>
          </p:cNvPr>
          <p:cNvPicPr>
            <a:picLocks noChangeAspect="1"/>
          </p:cNvPicPr>
          <p:nvPr/>
        </p:nvPicPr>
        <p:blipFill>
          <a:blip r:embed="rId2"/>
          <a:stretch>
            <a:fillRect/>
          </a:stretch>
        </p:blipFill>
        <p:spPr>
          <a:xfrm>
            <a:off x="1567333" y="963603"/>
            <a:ext cx="9179565" cy="5481941"/>
          </a:xfrm>
          <a:prstGeom prst="rect">
            <a:avLst/>
          </a:prstGeom>
        </p:spPr>
      </p:pic>
      <p:sp>
        <p:nvSpPr>
          <p:cNvPr id="3" name="Title 2">
            <a:extLst>
              <a:ext uri="{FF2B5EF4-FFF2-40B4-BE49-F238E27FC236}">
                <a16:creationId xmlns:a16="http://schemas.microsoft.com/office/drawing/2014/main" id="{4D30E0BD-279B-D64E-82AD-14988031A918}"/>
              </a:ext>
            </a:extLst>
          </p:cNvPr>
          <p:cNvSpPr>
            <a:spLocks noGrp="1"/>
          </p:cNvSpPr>
          <p:nvPr>
            <p:ph type="title"/>
          </p:nvPr>
        </p:nvSpPr>
        <p:spPr/>
        <p:txBody>
          <a:bodyPr>
            <a:normAutofit fontScale="90000"/>
          </a:bodyPr>
          <a:lstStyle/>
          <a:p>
            <a:r>
              <a:rPr lang="en-IN" dirty="0"/>
              <a:t>Milestones: Timeline of developments</a:t>
            </a:r>
            <a:endParaRPr lang="en-US" dirty="0"/>
          </a:p>
        </p:txBody>
      </p:sp>
      <p:sp>
        <p:nvSpPr>
          <p:cNvPr id="5" name="Text Placeholder 4">
            <a:extLst>
              <a:ext uri="{FF2B5EF4-FFF2-40B4-BE49-F238E27FC236}">
                <a16:creationId xmlns:a16="http://schemas.microsoft.com/office/drawing/2014/main" id="{BDB11D15-B104-A279-65DE-069EC85353A9}"/>
              </a:ext>
            </a:extLst>
          </p:cNvPr>
          <p:cNvSpPr>
            <a:spLocks noGrp="1"/>
          </p:cNvSpPr>
          <p:nvPr>
            <p:ph type="body" sz="quarter" idx="20"/>
          </p:nvPr>
        </p:nvSpPr>
        <p:spPr>
          <a:xfrm>
            <a:off x="609600" y="6501095"/>
            <a:ext cx="9783763" cy="363538"/>
          </a:xfrm>
        </p:spPr>
        <p:txBody>
          <a:bodyPr/>
          <a:lstStyle/>
          <a:p>
            <a:pPr marL="0" indent="0">
              <a:buNone/>
            </a:pPr>
            <a:r>
              <a:rPr lang="en-IN" sz="800" dirty="0">
                <a:solidFill>
                  <a:schemeClr val="accent1">
                    <a:lumMod val="50000"/>
                  </a:schemeClr>
                </a:solidFill>
              </a:rPr>
              <a:t> A brief history of data visualization Michael Friendly∗ March 21, 2006</a:t>
            </a:r>
            <a:endParaRPr lang="en-US" sz="800" dirty="0">
              <a:solidFill>
                <a:schemeClr val="accent1">
                  <a:lumMod val="50000"/>
                </a:schemeClr>
              </a:solidFill>
            </a:endParaRPr>
          </a:p>
        </p:txBody>
      </p:sp>
    </p:spTree>
    <p:extLst>
      <p:ext uri="{BB962C8B-B14F-4D97-AF65-F5344CB8AC3E}">
        <p14:creationId xmlns:p14="http://schemas.microsoft.com/office/powerpoint/2010/main" val="744653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DFDA-A066-B843-9C44-DA953FB2BE08}"/>
              </a:ext>
            </a:extLst>
          </p:cNvPr>
          <p:cNvSpPr>
            <a:spLocks noGrp="1"/>
          </p:cNvSpPr>
          <p:nvPr>
            <p:ph type="title"/>
          </p:nvPr>
        </p:nvSpPr>
        <p:spPr/>
        <p:txBody>
          <a:bodyPr>
            <a:noAutofit/>
          </a:bodyPr>
          <a:lstStyle/>
          <a:p>
            <a:r>
              <a:rPr lang="en-US" sz="3600" b="0" dirty="0"/>
              <a:t>We’ve been telling stories with data for a long time…</a:t>
            </a:r>
          </a:p>
        </p:txBody>
      </p:sp>
      <p:sp>
        <p:nvSpPr>
          <p:cNvPr id="3" name="Slide Number Placeholder 2">
            <a:extLst>
              <a:ext uri="{FF2B5EF4-FFF2-40B4-BE49-F238E27FC236}">
                <a16:creationId xmlns:a16="http://schemas.microsoft.com/office/drawing/2014/main" id="{424A8BA8-4C25-EB47-B04B-F8174ED3F678}"/>
              </a:ext>
            </a:extLst>
          </p:cNvPr>
          <p:cNvSpPr>
            <a:spLocks noGrp="1"/>
          </p:cNvSpPr>
          <p:nvPr>
            <p:ph type="sldNum" sz="quarter" idx="12"/>
          </p:nvPr>
        </p:nvSpPr>
        <p:spPr/>
        <p:txBody>
          <a:bodyPr/>
          <a:lstStyle/>
          <a:p>
            <a:fld id="{E08A2EAE-61F0-4E80-AF13-6C345B2B49E7}" type="slidenum">
              <a:rPr lang="en-US" smtClean="0"/>
              <a:pPr/>
              <a:t>13</a:t>
            </a:fld>
            <a:endParaRPr lang="en-US" dirty="0"/>
          </a:p>
        </p:txBody>
      </p:sp>
      <p:sp>
        <p:nvSpPr>
          <p:cNvPr id="6" name="Text Placeholder 5">
            <a:extLst>
              <a:ext uri="{FF2B5EF4-FFF2-40B4-BE49-F238E27FC236}">
                <a16:creationId xmlns:a16="http://schemas.microsoft.com/office/drawing/2014/main" id="{57D0748E-EEF0-C645-9061-6F053F603D8F}"/>
              </a:ext>
            </a:extLst>
          </p:cNvPr>
          <p:cNvSpPr>
            <a:spLocks noGrp="1"/>
          </p:cNvSpPr>
          <p:nvPr>
            <p:ph type="body" sz="quarter" idx="20"/>
          </p:nvPr>
        </p:nvSpPr>
        <p:spPr/>
        <p:txBody>
          <a:bodyPr/>
          <a:lstStyle/>
          <a:p>
            <a:pPr marL="0" indent="0">
              <a:buNone/>
            </a:pPr>
            <a:r>
              <a:rPr lang="en-US" dirty="0">
                <a:solidFill>
                  <a:schemeClr val="accent1">
                    <a:lumMod val="50000"/>
                  </a:schemeClr>
                </a:solidFill>
                <a:hlinkClick r:id="rId3">
                  <a:extLst>
                    <a:ext uri="{A12FA001-AC4F-418D-AE19-62706E023703}">
                      <ahyp:hlinkClr xmlns:ahyp="http://schemas.microsoft.com/office/drawing/2018/hyperlinkcolor" val="tx"/>
                    </a:ext>
                  </a:extLst>
                </a:hlinkClick>
              </a:rPr>
              <a:t>John Snow’s Cholera Map from Wikimedia</a:t>
            </a:r>
            <a:endParaRPr lang="en-US" dirty="0">
              <a:solidFill>
                <a:schemeClr val="accent1">
                  <a:lumMod val="50000"/>
                </a:schemeClr>
              </a:solidFill>
            </a:endParaRPr>
          </a:p>
        </p:txBody>
      </p:sp>
      <p:pic>
        <p:nvPicPr>
          <p:cNvPr id="2052" name="Picture 4">
            <a:extLst>
              <a:ext uri="{FF2B5EF4-FFF2-40B4-BE49-F238E27FC236}">
                <a16:creationId xmlns:a16="http://schemas.microsoft.com/office/drawing/2014/main" id="{92A9D34B-8719-E53A-AF1D-30682EE2063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587" y="969817"/>
            <a:ext cx="12193588" cy="5357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7997"/>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0DFDA-A066-B843-9C44-DA953FB2BE08}"/>
              </a:ext>
            </a:extLst>
          </p:cNvPr>
          <p:cNvSpPr>
            <a:spLocks noGrp="1"/>
          </p:cNvSpPr>
          <p:nvPr>
            <p:ph type="title"/>
          </p:nvPr>
        </p:nvSpPr>
        <p:spPr/>
        <p:txBody>
          <a:bodyPr>
            <a:noAutofit/>
          </a:bodyPr>
          <a:lstStyle/>
          <a:p>
            <a:r>
              <a:rPr lang="en-US" sz="3600" b="0" dirty="0"/>
              <a:t>…and using data to persuade stakeholders…</a:t>
            </a:r>
          </a:p>
        </p:txBody>
      </p:sp>
      <p:sp>
        <p:nvSpPr>
          <p:cNvPr id="3" name="Slide Number Placeholder 2">
            <a:extLst>
              <a:ext uri="{FF2B5EF4-FFF2-40B4-BE49-F238E27FC236}">
                <a16:creationId xmlns:a16="http://schemas.microsoft.com/office/drawing/2014/main" id="{424A8BA8-4C25-EB47-B04B-F8174ED3F678}"/>
              </a:ext>
            </a:extLst>
          </p:cNvPr>
          <p:cNvSpPr>
            <a:spLocks noGrp="1"/>
          </p:cNvSpPr>
          <p:nvPr>
            <p:ph type="sldNum" sz="quarter" idx="12"/>
          </p:nvPr>
        </p:nvSpPr>
        <p:spPr/>
        <p:txBody>
          <a:bodyPr/>
          <a:lstStyle/>
          <a:p>
            <a:fld id="{E08A2EAE-61F0-4E80-AF13-6C345B2B49E7}" type="slidenum">
              <a:rPr lang="en-US" smtClean="0"/>
              <a:pPr/>
              <a:t>14</a:t>
            </a:fld>
            <a:endParaRPr lang="en-US" dirty="0"/>
          </a:p>
        </p:txBody>
      </p:sp>
      <p:sp>
        <p:nvSpPr>
          <p:cNvPr id="6" name="Text Placeholder 5">
            <a:extLst>
              <a:ext uri="{FF2B5EF4-FFF2-40B4-BE49-F238E27FC236}">
                <a16:creationId xmlns:a16="http://schemas.microsoft.com/office/drawing/2014/main" id="{57D0748E-EEF0-C645-9061-6F053F603D8F}"/>
              </a:ext>
            </a:extLst>
          </p:cNvPr>
          <p:cNvSpPr>
            <a:spLocks noGrp="1"/>
          </p:cNvSpPr>
          <p:nvPr>
            <p:ph type="body" sz="quarter" idx="20"/>
          </p:nvPr>
        </p:nvSpPr>
        <p:spPr/>
        <p:txBody>
          <a:bodyPr/>
          <a:lstStyle/>
          <a:p>
            <a:endParaRPr lang="en-US"/>
          </a:p>
        </p:txBody>
      </p:sp>
      <p:pic>
        <p:nvPicPr>
          <p:cNvPr id="1026" name="Picture 2" descr="Detail from Nightingale">
            <a:extLst>
              <a:ext uri="{FF2B5EF4-FFF2-40B4-BE49-F238E27FC236}">
                <a16:creationId xmlns:a16="http://schemas.microsoft.com/office/drawing/2014/main" id="{41D48E22-F0D1-B44C-8E13-E52447C799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84745" y="902510"/>
            <a:ext cx="9022510"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56571"/>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4D803E4-5984-7142-BF56-BD001FA12B1E}"/>
              </a:ext>
            </a:extLst>
          </p:cNvPr>
          <p:cNvSpPr>
            <a:spLocks noGrp="1"/>
          </p:cNvSpPr>
          <p:nvPr>
            <p:ph type="title"/>
          </p:nvPr>
        </p:nvSpPr>
        <p:spPr/>
        <p:txBody>
          <a:bodyPr>
            <a:noAutofit/>
          </a:bodyPr>
          <a:lstStyle/>
          <a:p>
            <a:r>
              <a:rPr lang="en-US" sz="3600" b="0" dirty="0"/>
              <a:t>…but the overload of data in today’s age makes this critical</a:t>
            </a:r>
          </a:p>
        </p:txBody>
      </p:sp>
      <p:sp>
        <p:nvSpPr>
          <p:cNvPr id="3" name="Slide Number Placeholder 2">
            <a:extLst>
              <a:ext uri="{FF2B5EF4-FFF2-40B4-BE49-F238E27FC236}">
                <a16:creationId xmlns:a16="http://schemas.microsoft.com/office/drawing/2014/main" id="{7EE65179-D2FD-0348-B76A-867CFC5B312C}"/>
              </a:ext>
            </a:extLst>
          </p:cNvPr>
          <p:cNvSpPr>
            <a:spLocks noGrp="1"/>
          </p:cNvSpPr>
          <p:nvPr>
            <p:ph type="sldNum" sz="quarter" idx="12"/>
          </p:nvPr>
        </p:nvSpPr>
        <p:spPr/>
        <p:txBody>
          <a:bodyPr/>
          <a:lstStyle/>
          <a:p>
            <a:fld id="{E08A2EAE-61F0-4E80-AF13-6C345B2B49E7}" type="slidenum">
              <a:rPr lang="en-US" smtClean="0"/>
              <a:pPr/>
              <a:t>15</a:t>
            </a:fld>
            <a:endParaRPr lang="en-US" dirty="0"/>
          </a:p>
        </p:txBody>
      </p:sp>
      <p:sp>
        <p:nvSpPr>
          <p:cNvPr id="12" name="Text Placeholder 11">
            <a:extLst>
              <a:ext uri="{FF2B5EF4-FFF2-40B4-BE49-F238E27FC236}">
                <a16:creationId xmlns:a16="http://schemas.microsoft.com/office/drawing/2014/main" id="{A51A1541-F235-AC46-8265-B6B92CF833D0}"/>
              </a:ext>
            </a:extLst>
          </p:cNvPr>
          <p:cNvSpPr>
            <a:spLocks noGrp="1"/>
          </p:cNvSpPr>
          <p:nvPr>
            <p:ph type="body" sz="quarter" idx="20"/>
          </p:nvPr>
        </p:nvSpPr>
        <p:spPr>
          <a:xfrm>
            <a:off x="243841" y="6386791"/>
            <a:ext cx="10515282" cy="363538"/>
          </a:xfrm>
        </p:spPr>
        <p:txBody>
          <a:bodyPr>
            <a:normAutofit/>
          </a:bodyPr>
          <a:lstStyle/>
          <a:p>
            <a:pPr marL="0" indent="0">
              <a:buNone/>
            </a:pPr>
            <a:r>
              <a:rPr lang="en-US" sz="900" dirty="0">
                <a:solidFill>
                  <a:schemeClr val="accent1">
                    <a:lumMod val="50000"/>
                  </a:schemeClr>
                </a:solidFill>
                <a:hlinkClick r:id="rId2"/>
              </a:rPr>
              <a:t>Data never sleeps Infographic by Domo</a:t>
            </a:r>
            <a:endParaRPr lang="en-US" sz="900" dirty="0">
              <a:solidFill>
                <a:schemeClr val="accent1">
                  <a:lumMod val="50000"/>
                </a:schemeClr>
              </a:solidFill>
            </a:endParaRPr>
          </a:p>
        </p:txBody>
      </p:sp>
      <p:sp>
        <p:nvSpPr>
          <p:cNvPr id="10" name="Content Placeholder 9">
            <a:extLst>
              <a:ext uri="{FF2B5EF4-FFF2-40B4-BE49-F238E27FC236}">
                <a16:creationId xmlns:a16="http://schemas.microsoft.com/office/drawing/2014/main" id="{124BF3F5-01B3-8F47-AA48-1BF3407869DA}"/>
              </a:ext>
            </a:extLst>
          </p:cNvPr>
          <p:cNvSpPr>
            <a:spLocks noGrp="1"/>
          </p:cNvSpPr>
          <p:nvPr>
            <p:ph sz="quarter" idx="4294967295"/>
          </p:nvPr>
        </p:nvSpPr>
        <p:spPr>
          <a:xfrm>
            <a:off x="6430963" y="1676400"/>
            <a:ext cx="5761037" cy="4038600"/>
          </a:xfrm>
        </p:spPr>
        <p:txBody>
          <a:bodyPr>
            <a:normAutofit/>
          </a:bodyPr>
          <a:lstStyle/>
          <a:p>
            <a:pPr marL="0" indent="0">
              <a:buNone/>
            </a:pPr>
            <a:r>
              <a:rPr lang="en-US" sz="3600" dirty="0">
                <a:solidFill>
                  <a:schemeClr val="accent1">
                    <a:lumMod val="50000"/>
                  </a:schemeClr>
                </a:solidFill>
                <a:latin typeface="+mj-lt"/>
              </a:rPr>
              <a:t>“Every second of every day, our senses bring in </a:t>
            </a:r>
            <a:r>
              <a:rPr lang="en-US" sz="3600" b="1" dirty="0">
                <a:solidFill>
                  <a:schemeClr val="accent1">
                    <a:lumMod val="50000"/>
                  </a:schemeClr>
                </a:solidFill>
                <a:latin typeface="+mj-lt"/>
              </a:rPr>
              <a:t>way too much data </a:t>
            </a:r>
            <a:r>
              <a:rPr lang="en-US" sz="3600" dirty="0">
                <a:solidFill>
                  <a:schemeClr val="accent1">
                    <a:lumMod val="50000"/>
                  </a:schemeClr>
                </a:solidFill>
                <a:latin typeface="+mj-lt"/>
              </a:rPr>
              <a:t>than we can possibly process in our brains.” </a:t>
            </a:r>
            <a:br>
              <a:rPr lang="en-US" sz="3600" dirty="0">
                <a:solidFill>
                  <a:schemeClr val="accent1">
                    <a:lumMod val="50000"/>
                  </a:schemeClr>
                </a:solidFill>
                <a:latin typeface="+mj-lt"/>
              </a:rPr>
            </a:br>
            <a:r>
              <a:rPr lang="en-US" sz="1100" dirty="0">
                <a:solidFill>
                  <a:schemeClr val="accent1">
                    <a:lumMod val="50000"/>
                  </a:schemeClr>
                </a:solidFill>
                <a:latin typeface="+mj-lt"/>
              </a:rPr>
              <a:t>  </a:t>
            </a:r>
            <a:br>
              <a:rPr lang="en-US" sz="3600" dirty="0">
                <a:solidFill>
                  <a:schemeClr val="accent1">
                    <a:lumMod val="50000"/>
                  </a:schemeClr>
                </a:solidFill>
                <a:latin typeface="+mj-lt"/>
              </a:rPr>
            </a:br>
            <a:r>
              <a:rPr lang="en-US" sz="2400" i="1" dirty="0">
                <a:solidFill>
                  <a:schemeClr val="accent1">
                    <a:lumMod val="50000"/>
                  </a:schemeClr>
                </a:solidFill>
                <a:latin typeface="+mj-lt"/>
              </a:rPr>
              <a:t>–  Peter Diamandis</a:t>
            </a:r>
            <a:endParaRPr lang="en-US" sz="3600" i="1" dirty="0">
              <a:solidFill>
                <a:schemeClr val="accent1">
                  <a:lumMod val="50000"/>
                </a:schemeClr>
              </a:solidFill>
              <a:latin typeface="+mj-lt"/>
            </a:endParaRPr>
          </a:p>
        </p:txBody>
      </p:sp>
      <p:pic>
        <p:nvPicPr>
          <p:cNvPr id="1026" name="Picture 2" descr="Domo">
            <a:extLst>
              <a:ext uri="{FF2B5EF4-FFF2-40B4-BE49-F238E27FC236}">
                <a16:creationId xmlns:a16="http://schemas.microsoft.com/office/drawing/2014/main" id="{3553B1D5-8323-AD83-1F29-820FC79946A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43840" y="1136469"/>
            <a:ext cx="5229497" cy="517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36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96611" y="2373770"/>
            <a:ext cx="7564054" cy="2970363"/>
            <a:chOff x="472611" y="2595101"/>
            <a:chExt cx="7564054" cy="2970363"/>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6" name="Picture 3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0" name="Picture 3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1" name="Picture 4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2" name="Picture 4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3" name="Picture 4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4" name="Picture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5" name="Picture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6" name="Picture 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7" name="Picture 4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8" name="Picture 4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9" name="Picture 4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0" name="Picture 4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2" name="Picture 5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3" name="Picture 5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4" name="Picture 5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7" name="Picture 5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8" name="Picture 5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9" name="Picture 5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2" name="Picture 6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3" name="Picture 6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4" name="Picture 6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6" name="Picture 6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7" name="Picture 6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8" name="Picture 6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9" name="Picture 6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0" name="Picture 6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1" name="Picture 7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2" name="Picture 7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3" name="Picture 7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4" name="Picture 7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5" name="Picture 7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6" name="Picture 7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7" name="Picture 7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9" name="Picture 7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1" name="Picture 9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2" name="Picture 9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3" name="Picture 9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4" name="Picture 9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5" name="Picture 9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6" name="Picture 9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7" name="Picture 9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8" name="Picture 9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9" name="Picture 9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2" name="Picture 10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3" name="Picture 10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4" name="Picture 10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5" name="Picture 10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6" name="Picture 10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7" name="Picture 10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8" name="Picture 10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9" name="Picture 10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0" name="Picture 10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1" name="Picture 1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61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2" name="Picture 1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4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3" name="Picture 1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2127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4" name="Picture 1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4560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5" name="Picture 1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6993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6" name="Picture 11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9427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7" name="Picture 1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1860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8" name="Picture 1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4293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9" name="Picture 1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6726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0" name="Picture 1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9159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1" name="Picture 12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593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2" name="Picture 1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4026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3" name="Picture 12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459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4" name="Picture 1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98892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5" name="Picture 1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1325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6" name="Picture 12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3759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6192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8" name="Picture 12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625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grpSp>
      <p:pic>
        <p:nvPicPr>
          <p:cNvPr id="12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19536" y="2215032"/>
            <a:ext cx="7920000" cy="3224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1" name="TextBox 130"/>
          <p:cNvSpPr txBox="1"/>
          <p:nvPr/>
        </p:nvSpPr>
        <p:spPr>
          <a:xfrm>
            <a:off x="2152650" y="731520"/>
            <a:ext cx="280831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This is a dataset (1975 – 1990) that has been around for several years and has been studied extensively. Yet, a visualization can reveal patterns that are neither obvious nor well known.</a:t>
            </a:r>
          </a:p>
        </p:txBody>
      </p:sp>
      <p:sp>
        <p:nvSpPr>
          <p:cNvPr id="132" name="TextBox 131"/>
          <p:cNvSpPr txBox="1"/>
          <p:nvPr/>
        </p:nvSpPr>
        <p:spPr>
          <a:xfrm>
            <a:off x="5081798" y="731519"/>
            <a:ext cx="496855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Arial"/>
                <a:ea typeface="+mn-ea"/>
                <a:cs typeface="+mn-cs"/>
              </a:rPr>
              <a:t>For example,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birthdays uniformly distributed?</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Do doctors or parents exercise the C-section option to move dates?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Is there any day of the month that has unusually high or low births?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there any months with relatively high or low births?</a:t>
            </a:r>
          </a:p>
        </p:txBody>
      </p:sp>
      <p:sp>
        <p:nvSpPr>
          <p:cNvPr id="133" name="TextBox 132"/>
          <p:cNvSpPr txBox="1"/>
          <p:nvPr/>
        </p:nvSpPr>
        <p:spPr>
          <a:xfrm>
            <a:off x="8112224" y="5555713"/>
            <a:ext cx="2448272"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Very high births in September. But this is fairly well known. Most conceptions happen during the winter holiday season</a:t>
            </a:r>
          </a:p>
        </p:txBody>
      </p:sp>
      <p:cxnSp>
        <p:nvCxnSpPr>
          <p:cNvPr id="134" name="Straight Arrow Connector 133"/>
          <p:cNvCxnSpPr/>
          <p:nvPr/>
        </p:nvCxnSpPr>
        <p:spPr>
          <a:xfrm flipH="1">
            <a:off x="9696400" y="4519288"/>
            <a:ext cx="3600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056440" y="4519288"/>
            <a:ext cx="0" cy="10646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5741689" y="5555713"/>
            <a:ext cx="2448272"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Relatively few births during the Christmas and Thanksgiving holidays, as well as New Year and Independence Day.</a:t>
            </a:r>
          </a:p>
        </p:txBody>
      </p:sp>
      <p:cxnSp>
        <p:nvCxnSpPr>
          <p:cNvPr id="137" name="Straight Connector 136"/>
          <p:cNvCxnSpPr/>
          <p:nvPr/>
        </p:nvCxnSpPr>
        <p:spPr>
          <a:xfrm flipH="1" flipV="1">
            <a:off x="8040217" y="5223892"/>
            <a:ext cx="5729" cy="36004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3809179" y="5555713"/>
            <a:ext cx="1866481"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Most people prefer not to have children on the 13</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of any month, given that it’s an unlucky day</a:t>
            </a:r>
          </a:p>
        </p:txBody>
      </p:sp>
      <p:cxnSp>
        <p:nvCxnSpPr>
          <p:cNvPr id="139" name="Straight Connector 138"/>
          <p:cNvCxnSpPr/>
          <p:nvPr/>
        </p:nvCxnSpPr>
        <p:spPr>
          <a:xfrm flipV="1">
            <a:off x="5370194" y="5223892"/>
            <a:ext cx="5727" cy="36004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742380" y="5555713"/>
            <a:ext cx="2066799" cy="90486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Some special days like April Fool’s day are avoided, but Valentine’s Day is quite popular</a:t>
            </a:r>
          </a:p>
        </p:txBody>
      </p:sp>
      <p:cxnSp>
        <p:nvCxnSpPr>
          <p:cNvPr id="141" name="Straight Connector 140"/>
          <p:cNvCxnSpPr/>
          <p:nvPr/>
        </p:nvCxnSpPr>
        <p:spPr>
          <a:xfrm flipV="1">
            <a:off x="2423592" y="3207668"/>
            <a:ext cx="0" cy="2376264"/>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2423592" y="2791096"/>
            <a:ext cx="3024336" cy="0"/>
          </a:xfrm>
          <a:prstGeom prst="line">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2423592" y="2791096"/>
            <a:ext cx="0" cy="504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a:xfrm>
            <a:off x="2306693" y="1987698"/>
            <a:ext cx="233799" cy="237890"/>
          </a:xfrm>
          <a:prstGeom prst="rect">
            <a:avLst/>
          </a:prstGeom>
          <a:solidFill>
            <a:srgbClr val="3F007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5" name="Rectangle 144"/>
          <p:cNvSpPr/>
          <p:nvPr/>
        </p:nvSpPr>
        <p:spPr>
          <a:xfrm>
            <a:off x="3678553" y="1987698"/>
            <a:ext cx="233799" cy="237890"/>
          </a:xfrm>
          <a:prstGeom prst="rect">
            <a:avLst/>
          </a:prstGeom>
          <a:solidFill>
            <a:srgbClr val="FAF9F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6" name="TextBox 145"/>
          <p:cNvSpPr txBox="1"/>
          <p:nvPr/>
        </p:nvSpPr>
        <p:spPr>
          <a:xfrm>
            <a:off x="2529570" y="1983533"/>
            <a:ext cx="856325"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births</a:t>
            </a:r>
          </a:p>
        </p:txBody>
      </p:sp>
      <p:sp>
        <p:nvSpPr>
          <p:cNvPr id="147" name="TextBox 146"/>
          <p:cNvSpPr txBox="1"/>
          <p:nvPr/>
        </p:nvSpPr>
        <p:spPr>
          <a:xfrm>
            <a:off x="3912352" y="1983533"/>
            <a:ext cx="902811"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Fewer births</a:t>
            </a:r>
          </a:p>
        </p:txBody>
      </p:sp>
      <p:sp>
        <p:nvSpPr>
          <p:cNvPr id="148" name="TextBox 147"/>
          <p:cNvSpPr txBox="1"/>
          <p:nvPr/>
        </p:nvSpPr>
        <p:spPr>
          <a:xfrm>
            <a:off x="5015880" y="1983533"/>
            <a:ext cx="360387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on average, for each day of the year (from 1975 to 1990)</a:t>
            </a:r>
          </a:p>
        </p:txBody>
      </p:sp>
      <p:sp>
        <p:nvSpPr>
          <p:cNvPr id="149" name="Title 148"/>
          <p:cNvSpPr>
            <a:spLocks noGrp="1"/>
          </p:cNvSpPr>
          <p:nvPr>
            <p:ph type="title"/>
          </p:nvPr>
        </p:nvSpPr>
        <p:spPr/>
        <p:txBody>
          <a:bodyPr>
            <a:normAutofit fontScale="90000"/>
          </a:bodyPr>
          <a:lstStyle/>
          <a:p>
            <a:r>
              <a:rPr lang="en-US" dirty="0"/>
              <a:t>Let’s look at 15 years of US Birth Data</a:t>
            </a:r>
          </a:p>
        </p:txBody>
      </p:sp>
      <p:sp>
        <p:nvSpPr>
          <p:cNvPr id="153" name="Text Placeholder 152">
            <a:extLst>
              <a:ext uri="{FF2B5EF4-FFF2-40B4-BE49-F238E27FC236}">
                <a16:creationId xmlns:a16="http://schemas.microsoft.com/office/drawing/2014/main" id="{98985D44-C67A-DE48-A499-66316EB91FBD}"/>
              </a:ext>
            </a:extLst>
          </p:cNvPr>
          <p:cNvSpPr>
            <a:spLocks noGrp="1"/>
          </p:cNvSpPr>
          <p:nvPr>
            <p:ph type="body" sz="quarter" idx="20"/>
          </p:nvPr>
        </p:nvSpPr>
        <p:spPr/>
        <p:txBody>
          <a:bodyPr/>
          <a:lstStyle/>
          <a:p>
            <a:pPr marL="0" indent="0">
              <a:buNone/>
            </a:pPr>
            <a:r>
              <a:rPr lang="en-US" dirty="0">
                <a:hlinkClick r:id="rId4"/>
              </a:rPr>
              <a:t>https://gramener.com/posters/Birthdays.pdf</a:t>
            </a:r>
            <a:r>
              <a:rPr lang="en-US" dirty="0"/>
              <a:t> </a:t>
            </a:r>
          </a:p>
        </p:txBody>
      </p:sp>
    </p:spTree>
    <p:extLst>
      <p:ext uri="{BB962C8B-B14F-4D97-AF65-F5344CB8AC3E}">
        <p14:creationId xmlns:p14="http://schemas.microsoft.com/office/powerpoint/2010/main" val="3322803832"/>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6" grpId="0"/>
      <p:bldP spid="138" grpId="0"/>
      <p:bldP spid="140" grpId="0"/>
      <p:bldP spid="144" grpId="0" animBg="1"/>
      <p:bldP spid="145" grpId="0" animBg="1"/>
      <p:bldP spid="146" grpId="0"/>
      <p:bldP spid="147" grpId="0"/>
      <p:bldP spid="1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pattern in India is quite different</a:t>
            </a:r>
          </a:p>
        </p:txBody>
      </p:sp>
      <p:sp>
        <p:nvSpPr>
          <p:cNvPr id="148" name="Text Placeholder 147">
            <a:extLst>
              <a:ext uri="{FF2B5EF4-FFF2-40B4-BE49-F238E27FC236}">
                <a16:creationId xmlns:a16="http://schemas.microsoft.com/office/drawing/2014/main" id="{07C8AA61-9994-CA4E-AD2C-3C1690BDB151}"/>
              </a:ext>
            </a:extLst>
          </p:cNvPr>
          <p:cNvSpPr>
            <a:spLocks noGrp="1"/>
          </p:cNvSpPr>
          <p:nvPr>
            <p:ph type="body" sz="quarter" idx="20"/>
          </p:nvPr>
        </p:nvSpPr>
        <p:spPr/>
        <p:txBody>
          <a:bodyPr/>
          <a:lstStyle/>
          <a:p>
            <a:pPr marL="0" indent="0">
              <a:buNone/>
            </a:pPr>
            <a:r>
              <a:rPr lang="en-US" dirty="0">
                <a:hlinkClick r:id="rId2"/>
              </a:rPr>
              <a:t>https://gramener.com/posters/Birthdays.pdf</a:t>
            </a:r>
            <a:r>
              <a:rPr lang="en-US" dirty="0"/>
              <a:t> </a:t>
            </a:r>
          </a:p>
        </p:txBody>
      </p:sp>
      <p:grpSp>
        <p:nvGrpSpPr>
          <p:cNvPr id="3" name="Group 2"/>
          <p:cNvGrpSpPr/>
          <p:nvPr/>
        </p:nvGrpSpPr>
        <p:grpSpPr>
          <a:xfrm>
            <a:off x="1996611" y="2373770"/>
            <a:ext cx="7564054" cy="2970363"/>
            <a:chOff x="472611" y="2595101"/>
            <a:chExt cx="7564054" cy="2970363"/>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259510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3" name="Picture 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6" name="Picture 3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302714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3" name="Picture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4" name="Pictur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0" name="Picture 4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2" name="Picture 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3" name="Picture 5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3459197"/>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8" name="Picture 5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59" name="Picture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2" name="Picture 6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3" name="Picture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4" name="Picture 6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5" name="Picture 6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6" name="Picture 6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7" name="Picture 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8" name="Picture 6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69" name="Picture 6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1" name="Picture 7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2" name="Picture 7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3" name="Picture 7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4" name="Picture 7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5" name="Picture 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3891245"/>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6" name="Picture 7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8" name="Picture 7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79" name="Picture 7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4" name="Picture 8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5" name="Picture 8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6" name="Picture 8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89" name="Picture 8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0" name="Picture 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1" name="Picture 9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3" name="Picture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4323293"/>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4" name="Picture 9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5" name="Picture 9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6" name="Picture 9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7" name="Picture 9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8" name="Pictur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99" name="Picture 9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0" name="Picture 9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1" name="Picture 10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3" name="Picture 10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4" name="Picture 10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5" name="Picture 10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6" name="Picture 10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7" name="Picture 10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8" name="Picture 10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09" name="Picture 10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0" name="Picture 10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1" name="Picture 1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4755341"/>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2" name="Picture 1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61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3" name="Picture 1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4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4" name="Picture 1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127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5" name="Picture 1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560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6" name="Picture 1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993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27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8" name="Picture 1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860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4293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0" name="Picture 1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6726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1" name="Picture 1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159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2" name="Picture 1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593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3" name="Picture 12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026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4" name="Picture 1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459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5" name="Picture 1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88927"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6" name="Picture 12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3259"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7" name="Picture 1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7591"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8" name="Picture 1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61923"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pic>
          <p:nvPicPr>
            <p:cNvPr id="129" name="Picture 1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6255" y="5187389"/>
              <a:ext cx="350410" cy="378075"/>
            </a:xfrm>
            <a:prstGeom prst="rect">
              <a:avLst/>
            </a:prstGeom>
            <a:ln w="3175">
              <a:solidFill>
                <a:schemeClr val="tx1">
                  <a:lumMod val="50000"/>
                  <a:lumOff val="50000"/>
                </a:schemeClr>
              </a:solidFill>
            </a:ln>
            <a:effectLst>
              <a:outerShdw blurRad="50800" dist="38100" dir="2700000" algn="tl" rotWithShape="0">
                <a:prstClr val="black">
                  <a:alpha val="40000"/>
                </a:prstClr>
              </a:outerShdw>
            </a:effectLst>
          </p:spPr>
        </p:pic>
      </p:grpSp>
      <p:sp>
        <p:nvSpPr>
          <p:cNvPr id="130" name="TextBox 129"/>
          <p:cNvSpPr txBox="1"/>
          <p:nvPr/>
        </p:nvSpPr>
        <p:spPr>
          <a:xfrm>
            <a:off x="2152650" y="731520"/>
            <a:ext cx="280831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This is a birth date dataset that’s obtained from school admission data for over 10 million children. When we compare this with births in the US, we see none of the same patterns.</a:t>
            </a:r>
          </a:p>
        </p:txBody>
      </p:sp>
      <p:pic>
        <p:nvPicPr>
          <p:cNvPr id="131"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0416" y="2245970"/>
            <a:ext cx="7920000" cy="316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31"/>
          <p:cNvSpPr txBox="1"/>
          <p:nvPr/>
        </p:nvSpPr>
        <p:spPr>
          <a:xfrm>
            <a:off x="5087888" y="731519"/>
            <a:ext cx="496855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Arial"/>
                <a:ea typeface="+mn-ea"/>
                <a:cs typeface="+mn-cs"/>
              </a:rPr>
              <a:t>For example,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Is there an aversion to the 13</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or is there a local cultural nuance?</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holidays avoided for births?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Which months have a higher propensity for births, and why?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there any patterns not found in the US data?</a:t>
            </a:r>
          </a:p>
        </p:txBody>
      </p:sp>
      <p:sp>
        <p:nvSpPr>
          <p:cNvPr id="133" name="TextBox 132"/>
          <p:cNvSpPr txBox="1"/>
          <p:nvPr/>
        </p:nvSpPr>
        <p:spPr>
          <a:xfrm>
            <a:off x="8112224" y="5555713"/>
            <a:ext cx="2448272"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Very few children are born in the month of August, and thereafter. Most births are concentrated in the first half of the year</a:t>
            </a:r>
          </a:p>
        </p:txBody>
      </p:sp>
      <p:cxnSp>
        <p:nvCxnSpPr>
          <p:cNvPr id="134" name="Straight Arrow Connector 133"/>
          <p:cNvCxnSpPr/>
          <p:nvPr/>
        </p:nvCxnSpPr>
        <p:spPr>
          <a:xfrm flipH="1">
            <a:off x="9696400" y="4306104"/>
            <a:ext cx="3600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0056440" y="4306104"/>
            <a:ext cx="0" cy="12778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5015880" y="5555713"/>
            <a:ext cx="2448272"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We see a large number of children born on the 5</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10</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15</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20</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and 25</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of each month – that is, round numbered dates</a:t>
            </a:r>
          </a:p>
        </p:txBody>
      </p:sp>
      <p:cxnSp>
        <p:nvCxnSpPr>
          <p:cNvPr id="137" name="Straight Connector 136"/>
          <p:cNvCxnSpPr/>
          <p:nvPr/>
        </p:nvCxnSpPr>
        <p:spPr>
          <a:xfrm>
            <a:off x="7064643"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5828967"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2295846" y="5555713"/>
            <a:ext cx="2448272" cy="904863"/>
          </a:xfrm>
          <a:prstGeom prst="rect">
            <a:avLst/>
          </a:prstGeom>
          <a:noFill/>
        </p:spPr>
        <p:txBody>
          <a:bodyPr wrap="square" rtlCol="0">
            <a:sp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Such round numbered patterns a typical indication of fraud. Here, birthdates are </a:t>
            </a:r>
            <a:r>
              <a:rPr kumimoji="0" lang="en-US" sz="1200" b="0" i="1" u="none" strike="noStrike" kern="1200" cap="none" spc="0" normalizeH="0" baseline="0" noProof="0" dirty="0">
                <a:ln>
                  <a:noFill/>
                </a:ln>
                <a:solidFill>
                  <a:prstClr val="black"/>
                </a:solidFill>
                <a:effectLst/>
                <a:uLnTx/>
                <a:uFillTx/>
                <a:latin typeface="Arial"/>
                <a:ea typeface="+mn-ea"/>
                <a:cs typeface="+mn-cs"/>
              </a:rPr>
              <a:t>brought forward to aid early school admission</a:t>
            </a:r>
          </a:p>
        </p:txBody>
      </p:sp>
      <p:sp>
        <p:nvSpPr>
          <p:cNvPr id="140" name="Rectangle 139"/>
          <p:cNvSpPr/>
          <p:nvPr/>
        </p:nvSpPr>
        <p:spPr>
          <a:xfrm>
            <a:off x="2306693" y="1995392"/>
            <a:ext cx="233799" cy="237890"/>
          </a:xfrm>
          <a:prstGeom prst="rect">
            <a:avLst/>
          </a:prstGeom>
          <a:solidFill>
            <a:srgbClr val="0D377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1" name="Rectangle 140"/>
          <p:cNvSpPr/>
          <p:nvPr/>
        </p:nvSpPr>
        <p:spPr>
          <a:xfrm>
            <a:off x="3678553" y="1995392"/>
            <a:ext cx="233799" cy="237890"/>
          </a:xfrm>
          <a:prstGeom prst="rect">
            <a:avLst/>
          </a:prstGeom>
          <a:solidFill>
            <a:srgbClr val="F3F8FD"/>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2" name="TextBox 141"/>
          <p:cNvSpPr txBox="1"/>
          <p:nvPr/>
        </p:nvSpPr>
        <p:spPr>
          <a:xfrm>
            <a:off x="2529570" y="1983533"/>
            <a:ext cx="85632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More births</a:t>
            </a:r>
          </a:p>
        </p:txBody>
      </p:sp>
      <p:sp>
        <p:nvSpPr>
          <p:cNvPr id="143" name="TextBox 142"/>
          <p:cNvSpPr txBox="1"/>
          <p:nvPr/>
        </p:nvSpPr>
        <p:spPr>
          <a:xfrm>
            <a:off x="3912352" y="1983533"/>
            <a:ext cx="90281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Fewer births</a:t>
            </a:r>
          </a:p>
        </p:txBody>
      </p:sp>
      <p:sp>
        <p:nvSpPr>
          <p:cNvPr id="144" name="TextBox 143"/>
          <p:cNvSpPr txBox="1"/>
          <p:nvPr/>
        </p:nvSpPr>
        <p:spPr>
          <a:xfrm>
            <a:off x="5015880" y="1991227"/>
            <a:ext cx="360387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on average, for each day of the year (from 2007 to 2013)</a:t>
            </a:r>
          </a:p>
        </p:txBody>
      </p:sp>
    </p:spTree>
    <p:extLst>
      <p:ext uri="{BB962C8B-B14F-4D97-AF65-F5344CB8AC3E}">
        <p14:creationId xmlns:p14="http://schemas.microsoft.com/office/powerpoint/2010/main" val="2920398321"/>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6" grpId="0"/>
      <p:bldP spid="139" grpId="0"/>
      <p:bldP spid="140" grpId="0" animBg="1"/>
      <p:bldP spid="141" grpId="0" animBg="1"/>
      <p:bldP spid="142" grpId="0"/>
      <p:bldP spid="143" grpId="0"/>
      <p:bldP spid="1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adversely impacts children’s marks</a:t>
            </a:r>
          </a:p>
        </p:txBody>
      </p:sp>
      <p:sp>
        <p:nvSpPr>
          <p:cNvPr id="22" name="Text Placeholder 21">
            <a:extLst>
              <a:ext uri="{FF2B5EF4-FFF2-40B4-BE49-F238E27FC236}">
                <a16:creationId xmlns:a16="http://schemas.microsoft.com/office/drawing/2014/main" id="{45CD7ECD-FD36-7045-A76A-318944448DB5}"/>
              </a:ext>
            </a:extLst>
          </p:cNvPr>
          <p:cNvSpPr>
            <a:spLocks noGrp="1"/>
          </p:cNvSpPr>
          <p:nvPr>
            <p:ph type="body" sz="quarter" idx="20"/>
          </p:nvPr>
        </p:nvSpPr>
        <p:spPr/>
        <p:txBody>
          <a:bodyPr/>
          <a:lstStyle/>
          <a:p>
            <a:pPr marL="0" indent="0">
              <a:buNone/>
            </a:pPr>
            <a:r>
              <a:rPr lang="en-US" dirty="0">
                <a:hlinkClick r:id="rId2"/>
              </a:rPr>
              <a:t>https://gramener.com/posters/Birthdays.pdf</a:t>
            </a:r>
            <a:r>
              <a:rPr lang="en-US" dirty="0"/>
              <a:t> </a:t>
            </a:r>
          </a:p>
        </p:txBody>
      </p:sp>
      <p:sp>
        <p:nvSpPr>
          <p:cNvPr id="3" name="TextBox 2"/>
          <p:cNvSpPr txBox="1"/>
          <p:nvPr/>
        </p:nvSpPr>
        <p:spPr>
          <a:xfrm>
            <a:off x="2152650" y="731520"/>
            <a:ext cx="280831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It’s a well-established fact that older children tend to do better at school in most activities. Since many children have had their birth dates brought forward, these younger children suffer.</a:t>
            </a:r>
          </a:p>
        </p:txBody>
      </p:sp>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920416" y="2245970"/>
            <a:ext cx="7920000" cy="316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rotWithShape="1">
          <a:blip r:embed="rId4" cstate="email">
            <a:extLst>
              <a:ext uri="{28A0092B-C50C-407E-A947-70E740481C1C}">
                <a14:useLocalDpi xmlns:a14="http://schemas.microsoft.com/office/drawing/2010/main"/>
              </a:ext>
            </a:extLst>
          </a:blip>
          <a:srcRect l="2844" t="9000" r="749" b="3299"/>
          <a:stretch/>
        </p:blipFill>
        <p:spPr>
          <a:xfrm>
            <a:off x="2306832" y="2434018"/>
            <a:ext cx="7533584" cy="2925653"/>
          </a:xfrm>
          <a:prstGeom prst="rect">
            <a:avLst/>
          </a:prstGeom>
          <a:solidFill>
            <a:schemeClr val="bg1"/>
          </a:solidFill>
        </p:spPr>
      </p:pic>
      <p:sp>
        <p:nvSpPr>
          <p:cNvPr id="6" name="TextBox 5"/>
          <p:cNvSpPr txBox="1"/>
          <p:nvPr/>
        </p:nvSpPr>
        <p:spPr>
          <a:xfrm>
            <a:off x="5070798" y="731519"/>
            <a:ext cx="4968552" cy="110799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The average marks of children “born” on the 1</a:t>
            </a:r>
            <a:r>
              <a:rPr kumimoji="0" lang="en-US" sz="1200" b="0" i="0" u="none" strike="noStrike" kern="1200" cap="none" spc="0" normalizeH="0" baseline="30000" noProof="0" dirty="0">
                <a:ln>
                  <a:noFill/>
                </a:ln>
                <a:solidFill>
                  <a:prstClr val="black"/>
                </a:solidFill>
                <a:effectLst/>
                <a:uLnTx/>
                <a:uFillTx/>
                <a:latin typeface="Arial"/>
                <a:ea typeface="+mn-ea"/>
                <a:cs typeface="+mn-cs"/>
              </a:rPr>
              <a:t>st</a:t>
            </a:r>
            <a:r>
              <a:rPr kumimoji="0" lang="en-US" sz="1200" b="0" i="0" u="none" strike="noStrike" kern="1200" cap="none" spc="0" normalizeH="0" baseline="0" noProof="0" dirty="0">
                <a:ln>
                  <a:noFill/>
                </a:ln>
                <a:solidFill>
                  <a:prstClr val="black"/>
                </a:solidFill>
                <a:effectLst/>
                <a:uLnTx/>
                <a:uFillTx/>
                <a:latin typeface="Arial"/>
                <a:ea typeface="+mn-ea"/>
                <a:cs typeface="+mn-cs"/>
              </a:rPr>
              <a:t>, 5</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10</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15</a:t>
            </a:r>
            <a:r>
              <a:rPr kumimoji="0" lang="en-US" sz="1200" b="0" i="0" u="none" strike="noStrike" kern="1200" cap="none" spc="0" normalizeH="0" baseline="30000" noProof="0" dirty="0">
                <a:ln>
                  <a:noFill/>
                </a:ln>
                <a:solidFill>
                  <a:prstClr val="black"/>
                </a:solidFill>
                <a:effectLst/>
                <a:uLnTx/>
                <a:uFillTx/>
                <a:latin typeface="Arial"/>
                <a:ea typeface="+mn-ea"/>
                <a:cs typeface="+mn-cs"/>
              </a:rPr>
              <a:t>th</a:t>
            </a:r>
            <a:r>
              <a:rPr kumimoji="0" lang="en-US" sz="1200" b="0" i="0" u="none" strike="noStrike" kern="1200" cap="none" spc="0" normalizeH="0" baseline="0" noProof="0" dirty="0">
                <a:ln>
                  <a:noFill/>
                </a:ln>
                <a:solidFill>
                  <a:prstClr val="black"/>
                </a:solidFill>
                <a:effectLst/>
                <a:uLnTx/>
                <a:uFillTx/>
                <a:latin typeface="Arial"/>
                <a:ea typeface="+mn-ea"/>
                <a:cs typeface="+mn-cs"/>
              </a:rPr>
              <a:t> etc.. of the month tend to score lower marks. </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holidays avoided for births?</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Which months have a higher propensity for births, and why?</a:t>
            </a:r>
          </a:p>
          <a:p>
            <a:pPr marL="171450" marR="0" lvl="0" indent="-171450" algn="l" defTabSz="914400"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Are there any patterns not found in the US data?</a:t>
            </a:r>
          </a:p>
        </p:txBody>
      </p:sp>
      <p:sp>
        <p:nvSpPr>
          <p:cNvPr id="7" name="Rectangle 6"/>
          <p:cNvSpPr/>
          <p:nvPr/>
        </p:nvSpPr>
        <p:spPr>
          <a:xfrm>
            <a:off x="2306693" y="1995392"/>
            <a:ext cx="233799" cy="237890"/>
          </a:xfrm>
          <a:prstGeom prst="rect">
            <a:avLst/>
          </a:prstGeom>
          <a:solidFill>
            <a:srgbClr val="56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3678553" y="1995392"/>
            <a:ext cx="233799" cy="237890"/>
          </a:xfrm>
          <a:prstGeom prst="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TextBox 8"/>
          <p:cNvSpPr txBox="1"/>
          <p:nvPr/>
        </p:nvSpPr>
        <p:spPr>
          <a:xfrm>
            <a:off x="2529570" y="1983533"/>
            <a:ext cx="94609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Higher marks</a:t>
            </a:r>
          </a:p>
        </p:txBody>
      </p:sp>
      <p:sp>
        <p:nvSpPr>
          <p:cNvPr id="10" name="TextBox 9"/>
          <p:cNvSpPr txBox="1"/>
          <p:nvPr/>
        </p:nvSpPr>
        <p:spPr>
          <a:xfrm>
            <a:off x="3912352" y="1983533"/>
            <a:ext cx="91242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Lower marks</a:t>
            </a:r>
          </a:p>
        </p:txBody>
      </p:sp>
      <p:sp>
        <p:nvSpPr>
          <p:cNvPr id="11" name="TextBox 10"/>
          <p:cNvSpPr txBox="1"/>
          <p:nvPr/>
        </p:nvSpPr>
        <p:spPr>
          <a:xfrm>
            <a:off x="5015880" y="1991227"/>
            <a:ext cx="473078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on average, for children born on a given day of the year (from 2007 to 2013)</a:t>
            </a:r>
          </a:p>
        </p:txBody>
      </p:sp>
      <p:sp>
        <p:nvSpPr>
          <p:cNvPr id="12" name="Rounded Rectangle 11"/>
          <p:cNvSpPr/>
          <p:nvPr/>
        </p:nvSpPr>
        <p:spPr>
          <a:xfrm>
            <a:off x="2306692" y="5585909"/>
            <a:ext cx="7533724" cy="718103"/>
          </a:xfrm>
          <a:prstGeom prst="roundRect">
            <a:avLst>
              <a:gd name="adj" fmla="val 9513"/>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Children “born” on round numbered days score lower marks on average,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due to a higher proportion of younger children</a:t>
            </a:r>
          </a:p>
        </p:txBody>
      </p:sp>
      <p:cxnSp>
        <p:nvCxnSpPr>
          <p:cNvPr id="13" name="Straight Connector 12"/>
          <p:cNvCxnSpPr/>
          <p:nvPr/>
        </p:nvCxnSpPr>
        <p:spPr>
          <a:xfrm>
            <a:off x="3393991"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06341"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828966"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032104"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8254728"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477353" y="4192906"/>
            <a:ext cx="0" cy="1391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302079"/>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rmAutofit/>
          </a:bodyPr>
          <a:lstStyle/>
          <a:p>
            <a:r>
              <a:rPr lang="en-US" sz="7200" dirty="0"/>
              <a:t>What can design do </a:t>
            </a:r>
            <a:br>
              <a:rPr lang="en-US" sz="7200" dirty="0"/>
            </a:br>
            <a:r>
              <a:rPr lang="en-US" sz="7200" dirty="0"/>
              <a:t>with </a:t>
            </a:r>
            <a:r>
              <a:rPr lang="en-US" sz="7200" i="1" dirty="0"/>
              <a:t>data?</a:t>
            </a:r>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r>
              <a:rPr lang="en-US" i="1" dirty="0">
                <a:solidFill>
                  <a:schemeClr val="bg1">
                    <a:lumMod val="85000"/>
                  </a:schemeClr>
                </a:solidFill>
              </a:rPr>
              <a:t>The 5 E’s of data visualization goals.</a:t>
            </a:r>
          </a:p>
        </p:txBody>
      </p:sp>
    </p:spTree>
    <p:extLst>
      <p:ext uri="{BB962C8B-B14F-4D97-AF65-F5344CB8AC3E}">
        <p14:creationId xmlns:p14="http://schemas.microsoft.com/office/powerpoint/2010/main" val="35307357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0" dirty="0">
                <a:latin typeface="Alegreya Sans" pitchFamily="2" charset="77"/>
              </a:rPr>
              <a:t>How many numbers are </a:t>
            </a:r>
            <a:r>
              <a:rPr lang="en-GB" dirty="0">
                <a:latin typeface="Alegreya Sans" pitchFamily="2" charset="77"/>
              </a:rPr>
              <a:t>below 10</a:t>
            </a:r>
            <a:r>
              <a:rPr lang="en-GB" b="0" dirty="0">
                <a:latin typeface="Alegreya Sans" pitchFamily="2" charset="77"/>
              </a:rPr>
              <a:t>?</a:t>
            </a:r>
            <a:endParaRPr lang="en-IN" b="0" dirty="0">
              <a:latin typeface="Alegreya Sans" pitchFamily="2" charset="77"/>
            </a:endParaRPr>
          </a:p>
        </p:txBody>
      </p:sp>
      <p:sp>
        <p:nvSpPr>
          <p:cNvPr id="5" name="Text Placeholder 4">
            <a:extLst>
              <a:ext uri="{FF2B5EF4-FFF2-40B4-BE49-F238E27FC236}">
                <a16:creationId xmlns:a16="http://schemas.microsoft.com/office/drawing/2014/main" id="{92E80853-99D8-B647-8AF7-78FB25564D6F}"/>
              </a:ext>
            </a:extLst>
          </p:cNvPr>
          <p:cNvSpPr>
            <a:spLocks noGrp="1"/>
          </p:cNvSpPr>
          <p:nvPr>
            <p:ph type="body" sz="quarter" idx="20"/>
          </p:nvPr>
        </p:nvSpPr>
        <p:spPr/>
        <p:txBody>
          <a:bodyPr/>
          <a:lstStyle/>
          <a:p>
            <a:endParaRPr lang="en-US">
              <a:latin typeface="Alegreya Sans" pitchFamily="2" charset="77"/>
            </a:endParaRPr>
          </a:p>
        </p:txBody>
      </p:sp>
      <p:graphicFrame>
        <p:nvGraphicFramePr>
          <p:cNvPr id="4" name="Table 3"/>
          <p:cNvGraphicFramePr>
            <a:graphicFrameLocks noGrp="1"/>
          </p:cNvGraphicFramePr>
          <p:nvPr/>
        </p:nvGraphicFramePr>
        <p:xfrm>
          <a:off x="1847529" y="1484784"/>
          <a:ext cx="7992891" cy="4752528"/>
        </p:xfrm>
        <a:graphic>
          <a:graphicData uri="http://schemas.openxmlformats.org/drawingml/2006/table">
            <a:tbl>
              <a:tblPr>
                <a:tableStyleId>{5C22544A-7EE6-4342-B048-85BDC9FD1C3A}</a:tableStyleId>
              </a:tblPr>
              <a:tblGrid>
                <a:gridCol w="870867">
                  <a:extLst>
                    <a:ext uri="{9D8B030D-6E8A-4147-A177-3AD203B41FA5}">
                      <a16:colId xmlns:a16="http://schemas.microsoft.com/office/drawing/2014/main" val="20000"/>
                    </a:ext>
                  </a:extLst>
                </a:gridCol>
                <a:gridCol w="791336">
                  <a:extLst>
                    <a:ext uri="{9D8B030D-6E8A-4147-A177-3AD203B41FA5}">
                      <a16:colId xmlns:a16="http://schemas.microsoft.com/office/drawing/2014/main" val="20001"/>
                    </a:ext>
                  </a:extLst>
                </a:gridCol>
                <a:gridCol w="791336">
                  <a:extLst>
                    <a:ext uri="{9D8B030D-6E8A-4147-A177-3AD203B41FA5}">
                      <a16:colId xmlns:a16="http://schemas.microsoft.com/office/drawing/2014/main" val="20002"/>
                    </a:ext>
                  </a:extLst>
                </a:gridCol>
                <a:gridCol w="791336">
                  <a:extLst>
                    <a:ext uri="{9D8B030D-6E8A-4147-A177-3AD203B41FA5}">
                      <a16:colId xmlns:a16="http://schemas.microsoft.com/office/drawing/2014/main" val="20003"/>
                    </a:ext>
                  </a:extLst>
                </a:gridCol>
                <a:gridCol w="791336">
                  <a:extLst>
                    <a:ext uri="{9D8B030D-6E8A-4147-A177-3AD203B41FA5}">
                      <a16:colId xmlns:a16="http://schemas.microsoft.com/office/drawing/2014/main" val="20004"/>
                    </a:ext>
                  </a:extLst>
                </a:gridCol>
                <a:gridCol w="791336">
                  <a:extLst>
                    <a:ext uri="{9D8B030D-6E8A-4147-A177-3AD203B41FA5}">
                      <a16:colId xmlns:a16="http://schemas.microsoft.com/office/drawing/2014/main" val="20005"/>
                    </a:ext>
                  </a:extLst>
                </a:gridCol>
                <a:gridCol w="791336">
                  <a:extLst>
                    <a:ext uri="{9D8B030D-6E8A-4147-A177-3AD203B41FA5}">
                      <a16:colId xmlns:a16="http://schemas.microsoft.com/office/drawing/2014/main" val="20006"/>
                    </a:ext>
                  </a:extLst>
                </a:gridCol>
                <a:gridCol w="791336">
                  <a:extLst>
                    <a:ext uri="{9D8B030D-6E8A-4147-A177-3AD203B41FA5}">
                      <a16:colId xmlns:a16="http://schemas.microsoft.com/office/drawing/2014/main" val="20007"/>
                    </a:ext>
                  </a:extLst>
                </a:gridCol>
                <a:gridCol w="791336">
                  <a:extLst>
                    <a:ext uri="{9D8B030D-6E8A-4147-A177-3AD203B41FA5}">
                      <a16:colId xmlns:a16="http://schemas.microsoft.com/office/drawing/2014/main" val="20008"/>
                    </a:ext>
                  </a:extLst>
                </a:gridCol>
                <a:gridCol w="791336">
                  <a:extLst>
                    <a:ext uri="{9D8B030D-6E8A-4147-A177-3AD203B41FA5}">
                      <a16:colId xmlns:a16="http://schemas.microsoft.com/office/drawing/2014/main" val="20009"/>
                    </a:ext>
                  </a:extLst>
                </a:gridCol>
              </a:tblGrid>
              <a:tr h="297033">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b="0" i="0" u="none" strike="noStrike" dirty="0">
                          <a:solidFill>
                            <a:srgbClr val="000000"/>
                          </a:solidFill>
                          <a:effectLst/>
                          <a:latin typeface="Calibri"/>
                        </a:rPr>
                        <a:t>16</a:t>
                      </a: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33">
                <a:tc>
                  <a:txBody>
                    <a:bodyPr/>
                    <a:lstStyle/>
                    <a:p>
                      <a:pPr algn="r" fontAlgn="b"/>
                      <a:r>
                        <a:rPr lang="en-GB" sz="1600" u="none" strike="noStrike" dirty="0">
                          <a:effectLst/>
                        </a:rPr>
                        <a:t>17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033">
                <a:tc>
                  <a:txBody>
                    <a:bodyPr/>
                    <a:lstStyle/>
                    <a:p>
                      <a:pPr algn="r" fontAlgn="b"/>
                      <a:r>
                        <a:rPr lang="en-GB" sz="1600" u="none" strike="noStrike" dirty="0">
                          <a:effectLst/>
                        </a:rPr>
                        <a:t>62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033">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033">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033">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033">
                <a:tc>
                  <a:txBody>
                    <a:bodyPr/>
                    <a:lstStyle/>
                    <a:p>
                      <a:pPr algn="r" fontAlgn="b"/>
                      <a:r>
                        <a:rPr lang="en-GB" sz="1600" u="none" strike="noStrike" dirty="0">
                          <a:effectLst/>
                        </a:rPr>
                        <a:t>75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033">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033">
                <a:tc>
                  <a:txBody>
                    <a:bodyPr/>
                    <a:lstStyle/>
                    <a:p>
                      <a:pPr algn="r" fontAlgn="b"/>
                      <a:r>
                        <a:rPr lang="en-GB" sz="1600" u="none" strike="noStrike" dirty="0">
                          <a:effectLst/>
                        </a:rPr>
                        <a:t>29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033">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7033">
                <a:tc>
                  <a:txBody>
                    <a:bodyPr/>
                    <a:lstStyle/>
                    <a:p>
                      <a:pPr algn="r" fontAlgn="b"/>
                      <a:r>
                        <a:rPr lang="en-GB" sz="1600" u="none" strike="noStrike" dirty="0">
                          <a:effectLst/>
                        </a:rPr>
                        <a:t>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97033">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837274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431F225-7E68-9F44-B15A-B0E72262E1EC}"/>
              </a:ext>
            </a:extLst>
          </p:cNvPr>
          <p:cNvSpPr txBox="1"/>
          <p:nvPr/>
        </p:nvSpPr>
        <p:spPr>
          <a:xfrm>
            <a:off x="539780" y="2735738"/>
            <a:ext cx="1923004" cy="769441"/>
          </a:xfrm>
          <a:prstGeom prst="rect">
            <a:avLst/>
          </a:prstGeom>
          <a:noFill/>
        </p:spPr>
        <p:txBody>
          <a:bodyPr wrap="square" rtlCol="0">
            <a:spAutoFit/>
          </a:bodyPr>
          <a:lstStyle/>
          <a:p>
            <a:r>
              <a:rPr lang="en-US" sz="4400" b="1" i="1" dirty="0">
                <a:solidFill>
                  <a:prstClr val="white">
                    <a:lumMod val="95000"/>
                  </a:prstClr>
                </a:solidFill>
                <a:latin typeface="Alegreya Black" panose="02000503050000020004" pitchFamily="2" charset="77"/>
              </a:rPr>
              <a:t>Exhibit</a:t>
            </a:r>
            <a:endParaRPr lang="en-US" dirty="0"/>
          </a:p>
        </p:txBody>
      </p:sp>
      <p:sp>
        <p:nvSpPr>
          <p:cNvPr id="8" name="TextBox 7">
            <a:extLst>
              <a:ext uri="{FF2B5EF4-FFF2-40B4-BE49-F238E27FC236}">
                <a16:creationId xmlns:a16="http://schemas.microsoft.com/office/drawing/2014/main" id="{09B265C8-EF6C-6B4D-A8D9-A6CB6F7D3422}"/>
              </a:ext>
            </a:extLst>
          </p:cNvPr>
          <p:cNvSpPr txBox="1"/>
          <p:nvPr/>
        </p:nvSpPr>
        <p:spPr>
          <a:xfrm>
            <a:off x="3153184" y="2737083"/>
            <a:ext cx="2115304" cy="1446550"/>
          </a:xfrm>
          <a:prstGeom prst="rect">
            <a:avLst/>
          </a:prstGeom>
          <a:noFill/>
        </p:spPr>
        <p:txBody>
          <a:bodyPr wrap="square" rtlCol="0">
            <a:spAutoFit/>
          </a:bodyPr>
          <a:lstStyle/>
          <a:p>
            <a:r>
              <a:rPr lang="en-US" sz="4400" b="1" i="1" dirty="0">
                <a:solidFill>
                  <a:prstClr val="white">
                    <a:lumMod val="95000"/>
                  </a:prstClr>
                </a:solidFill>
                <a:latin typeface="Alegreya Black" panose="02000503050000020004" pitchFamily="2" charset="77"/>
              </a:rPr>
              <a:t>Explain</a:t>
            </a:r>
            <a:endParaRPr lang="en-US" dirty="0"/>
          </a:p>
        </p:txBody>
      </p:sp>
      <p:sp>
        <p:nvSpPr>
          <p:cNvPr id="9" name="TextBox 8">
            <a:extLst>
              <a:ext uri="{FF2B5EF4-FFF2-40B4-BE49-F238E27FC236}">
                <a16:creationId xmlns:a16="http://schemas.microsoft.com/office/drawing/2014/main" id="{EB267C0E-919A-9F4D-9322-0886F1B8A03A}"/>
              </a:ext>
            </a:extLst>
          </p:cNvPr>
          <p:cNvSpPr txBox="1"/>
          <p:nvPr/>
        </p:nvSpPr>
        <p:spPr>
          <a:xfrm>
            <a:off x="5912768" y="2735738"/>
            <a:ext cx="2329024" cy="769441"/>
          </a:xfrm>
          <a:prstGeom prst="rect">
            <a:avLst/>
          </a:prstGeom>
          <a:noFill/>
        </p:spPr>
        <p:txBody>
          <a:bodyPr wrap="square" rtlCol="0">
            <a:spAutoFit/>
          </a:bodyPr>
          <a:lstStyle/>
          <a:p>
            <a:r>
              <a:rPr lang="en-US" sz="4400" i="1" dirty="0">
                <a:solidFill>
                  <a:schemeClr val="bg1">
                    <a:lumMod val="95000"/>
                  </a:schemeClr>
                </a:solidFill>
                <a:latin typeface="Alegreya Black" panose="02000503050000020004" pitchFamily="2" charset="77"/>
              </a:rPr>
              <a:t>Explore</a:t>
            </a:r>
            <a:endParaRPr lang="en-US" dirty="0">
              <a:solidFill>
                <a:schemeClr val="bg1">
                  <a:lumMod val="95000"/>
                </a:schemeClr>
              </a:solidFill>
            </a:endParaRPr>
          </a:p>
        </p:txBody>
      </p:sp>
      <p:sp>
        <p:nvSpPr>
          <p:cNvPr id="10" name="TextBox 9">
            <a:extLst>
              <a:ext uri="{FF2B5EF4-FFF2-40B4-BE49-F238E27FC236}">
                <a16:creationId xmlns:a16="http://schemas.microsoft.com/office/drawing/2014/main" id="{1EF3839E-6FA5-6241-B8EE-DEF52392A8BF}"/>
              </a:ext>
            </a:extLst>
          </p:cNvPr>
          <p:cNvSpPr txBox="1"/>
          <p:nvPr/>
        </p:nvSpPr>
        <p:spPr>
          <a:xfrm>
            <a:off x="8854440" y="2728569"/>
            <a:ext cx="2919699" cy="769441"/>
          </a:xfrm>
          <a:prstGeom prst="rect">
            <a:avLst/>
          </a:prstGeom>
          <a:noFill/>
        </p:spPr>
        <p:txBody>
          <a:bodyPr wrap="square" rtlCol="0">
            <a:spAutoFit/>
          </a:bodyPr>
          <a:lstStyle/>
          <a:p>
            <a:r>
              <a:rPr lang="en-US" sz="4400" i="1" dirty="0">
                <a:solidFill>
                  <a:schemeClr val="bg1">
                    <a:lumMod val="95000"/>
                  </a:schemeClr>
                </a:solidFill>
                <a:latin typeface="Alegreya Black" panose="02000503050000020004" pitchFamily="2" charset="77"/>
              </a:rPr>
              <a:t>Experience</a:t>
            </a:r>
            <a:endParaRPr lang="en-US" dirty="0">
              <a:solidFill>
                <a:schemeClr val="bg1">
                  <a:lumMod val="95000"/>
                </a:schemeClr>
              </a:solidFill>
            </a:endParaRPr>
          </a:p>
        </p:txBody>
      </p:sp>
      <p:sp>
        <p:nvSpPr>
          <p:cNvPr id="11" name="TextBox 10">
            <a:extLst>
              <a:ext uri="{FF2B5EF4-FFF2-40B4-BE49-F238E27FC236}">
                <a16:creationId xmlns:a16="http://schemas.microsoft.com/office/drawing/2014/main" id="{73072970-EE77-C544-BA5D-F8238AECD541}"/>
              </a:ext>
            </a:extLst>
          </p:cNvPr>
          <p:cNvSpPr txBox="1"/>
          <p:nvPr/>
        </p:nvSpPr>
        <p:spPr>
          <a:xfrm>
            <a:off x="4636150" y="4176266"/>
            <a:ext cx="2919699" cy="769441"/>
          </a:xfrm>
          <a:prstGeom prst="rect">
            <a:avLst/>
          </a:prstGeom>
          <a:noFill/>
        </p:spPr>
        <p:txBody>
          <a:bodyPr wrap="square" rtlCol="0">
            <a:spAutoFit/>
          </a:bodyPr>
          <a:lstStyle/>
          <a:p>
            <a:pPr algn="ctr"/>
            <a:r>
              <a:rPr lang="en-US" sz="4400" i="1" dirty="0">
                <a:solidFill>
                  <a:schemeClr val="bg1">
                    <a:lumMod val="95000"/>
                  </a:schemeClr>
                </a:solidFill>
                <a:latin typeface="Alegreya Black" panose="02000503050000020004" pitchFamily="2" charset="77"/>
              </a:rPr>
              <a:t>Enable</a:t>
            </a:r>
            <a:endParaRPr lang="en-US" dirty="0">
              <a:solidFill>
                <a:schemeClr val="bg1">
                  <a:lumMod val="95000"/>
                </a:schemeClr>
              </a:solidFill>
            </a:endParaRPr>
          </a:p>
        </p:txBody>
      </p:sp>
    </p:spTree>
    <p:extLst>
      <p:ext uri="{BB962C8B-B14F-4D97-AF65-F5344CB8AC3E}">
        <p14:creationId xmlns:p14="http://schemas.microsoft.com/office/powerpoint/2010/main" val="266261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2CCC-206D-80B2-A921-16D547EF89B8}"/>
              </a:ext>
            </a:extLst>
          </p:cNvPr>
          <p:cNvSpPr>
            <a:spLocks noGrp="1"/>
          </p:cNvSpPr>
          <p:nvPr>
            <p:ph type="title"/>
          </p:nvPr>
        </p:nvSpPr>
        <p:spPr/>
        <p:txBody>
          <a:bodyPr/>
          <a:lstStyle/>
          <a:p>
            <a:r>
              <a:rPr lang="en-US" sz="3600" b="1" i="1" dirty="0">
                <a:solidFill>
                  <a:prstClr val="white">
                    <a:lumMod val="95000"/>
                  </a:prstClr>
                </a:solidFill>
                <a:latin typeface="Alegreya Black" panose="02000503050000020004" pitchFamily="2" charset="77"/>
              </a:rPr>
              <a:t>Exhibit</a:t>
            </a:r>
            <a:br>
              <a:rPr lang="en-US" sz="3600" b="1" i="1" dirty="0">
                <a:solidFill>
                  <a:prstClr val="white">
                    <a:lumMod val="95000"/>
                  </a:prstClr>
                </a:solidFill>
                <a:latin typeface="Alegreya Black" panose="02000503050000020004" pitchFamily="2" charset="77"/>
              </a:rPr>
            </a:br>
            <a:r>
              <a:rPr lang="en-US" b="0" dirty="0"/>
              <a:t>List, Table</a:t>
            </a:r>
            <a:br>
              <a:rPr lang="en-US" b="0" dirty="0"/>
            </a:br>
            <a:r>
              <a:rPr lang="en-US" b="0" dirty="0"/>
              <a:t>Infographic*</a:t>
            </a:r>
            <a:br>
              <a:rPr lang="en-US" b="0" dirty="0"/>
            </a:br>
            <a:r>
              <a:rPr lang="en-US" b="0" dirty="0"/>
              <a:t>…</a:t>
            </a:r>
            <a:br>
              <a:rPr lang="en-US" b="0" dirty="0"/>
            </a:br>
            <a:br>
              <a:rPr lang="en-US" b="0" dirty="0"/>
            </a:br>
            <a:r>
              <a:rPr lang="en-US" sz="1800" b="0" dirty="0"/>
              <a:t>(</a:t>
            </a:r>
            <a:r>
              <a:rPr lang="en-US" sz="1600" dirty="0"/>
              <a:t>Showing raw data)</a:t>
            </a:r>
            <a:endParaRPr lang="en-US" sz="3600" dirty="0"/>
          </a:p>
        </p:txBody>
      </p:sp>
      <p:sp>
        <p:nvSpPr>
          <p:cNvPr id="3" name="Text Placeholder 2">
            <a:extLst>
              <a:ext uri="{FF2B5EF4-FFF2-40B4-BE49-F238E27FC236}">
                <a16:creationId xmlns:a16="http://schemas.microsoft.com/office/drawing/2014/main" id="{A280162E-4DAA-8333-17FA-A364F41F8EE3}"/>
              </a:ext>
            </a:extLst>
          </p:cNvPr>
          <p:cNvSpPr>
            <a:spLocks noGrp="1"/>
          </p:cNvSpPr>
          <p:nvPr>
            <p:ph type="body" sz="quarter" idx="13"/>
          </p:nvPr>
        </p:nvSpPr>
        <p:spPr/>
        <p:txBody>
          <a:bodyPr/>
          <a:lstStyle/>
          <a:p>
            <a:r>
              <a:rPr lang="en-US" dirty="0">
                <a:hlinkClick r:id="rId2">
                  <a:extLst>
                    <a:ext uri="{A12FA001-AC4F-418D-AE19-62706E023703}">
                      <ahyp:hlinkClr xmlns:ahyp="http://schemas.microsoft.com/office/drawing/2018/hyperlinkcolor" val="tx"/>
                    </a:ext>
                  </a:extLst>
                </a:hlinkClick>
              </a:rPr>
              <a:t>Wikipedia Country Population</a:t>
            </a:r>
            <a:endParaRPr lang="en-US" dirty="0"/>
          </a:p>
          <a:p>
            <a:r>
              <a:rPr lang="en-US" dirty="0">
                <a:hlinkClick r:id="rId3">
                  <a:extLst>
                    <a:ext uri="{A12FA001-AC4F-418D-AE19-62706E023703}">
                      <ahyp:hlinkClr xmlns:ahyp="http://schemas.microsoft.com/office/drawing/2018/hyperlinkcolor" val="tx"/>
                    </a:ext>
                  </a:extLst>
                </a:hlinkClick>
              </a:rPr>
              <a:t>A minute on the Internet</a:t>
            </a:r>
            <a:endParaRPr lang="en-US" dirty="0"/>
          </a:p>
        </p:txBody>
      </p:sp>
      <p:pic>
        <p:nvPicPr>
          <p:cNvPr id="6" name="Picture 5">
            <a:extLst>
              <a:ext uri="{FF2B5EF4-FFF2-40B4-BE49-F238E27FC236}">
                <a16:creationId xmlns:a16="http://schemas.microsoft.com/office/drawing/2014/main" id="{5B46DCE8-428B-CB25-34E1-F45FD6F4D710}"/>
              </a:ext>
            </a:extLst>
          </p:cNvPr>
          <p:cNvPicPr>
            <a:picLocks noChangeAspect="1"/>
          </p:cNvPicPr>
          <p:nvPr/>
        </p:nvPicPr>
        <p:blipFill>
          <a:blip r:embed="rId4"/>
          <a:stretch>
            <a:fillRect/>
          </a:stretch>
        </p:blipFill>
        <p:spPr>
          <a:xfrm>
            <a:off x="3323893" y="311565"/>
            <a:ext cx="4001162" cy="5152516"/>
          </a:xfrm>
          <a:prstGeom prst="rect">
            <a:avLst/>
          </a:prstGeom>
        </p:spPr>
      </p:pic>
      <p:pic>
        <p:nvPicPr>
          <p:cNvPr id="7" name="Picture 2" descr="Visualizing a minute on the Internet in 2021">
            <a:extLst>
              <a:ext uri="{FF2B5EF4-FFF2-40B4-BE49-F238E27FC236}">
                <a16:creationId xmlns:a16="http://schemas.microsoft.com/office/drawing/2014/main" id="{FF514D73-1060-3E99-24D8-879B453C5C7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03165" y="1763678"/>
            <a:ext cx="5243596"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0175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2CCC-206D-80B2-A921-16D547EF89B8}"/>
              </a:ext>
            </a:extLst>
          </p:cNvPr>
          <p:cNvSpPr>
            <a:spLocks noGrp="1"/>
          </p:cNvSpPr>
          <p:nvPr>
            <p:ph type="title"/>
          </p:nvPr>
        </p:nvSpPr>
        <p:spPr/>
        <p:txBody>
          <a:bodyPr/>
          <a:lstStyle/>
          <a:p>
            <a:r>
              <a:rPr lang="en-US" sz="3600" b="1" i="1" dirty="0">
                <a:solidFill>
                  <a:prstClr val="white">
                    <a:lumMod val="95000"/>
                  </a:prstClr>
                </a:solidFill>
                <a:latin typeface="Alegreya Black" panose="02000503050000020004" pitchFamily="2" charset="77"/>
              </a:rPr>
              <a:t>Explain</a:t>
            </a:r>
            <a:br>
              <a:rPr lang="en-US" sz="3600" b="1" i="1" dirty="0">
                <a:solidFill>
                  <a:prstClr val="white">
                    <a:lumMod val="95000"/>
                  </a:prstClr>
                </a:solidFill>
                <a:latin typeface="Alegreya Black" panose="02000503050000020004" pitchFamily="2" charset="77"/>
              </a:rPr>
            </a:br>
            <a:r>
              <a:rPr lang="en-US" sz="2000" b="0" dirty="0"/>
              <a:t>Data journalism</a:t>
            </a:r>
            <a:br>
              <a:rPr lang="en-US" sz="2000" b="0" dirty="0"/>
            </a:br>
            <a:r>
              <a:rPr lang="en-US" sz="2000" b="0" dirty="0"/>
              <a:t>Report</a:t>
            </a:r>
            <a:br>
              <a:rPr lang="en-US" sz="2000" b="0" dirty="0"/>
            </a:br>
            <a:r>
              <a:rPr lang="en-US" sz="2000" b="0" dirty="0"/>
              <a:t>…</a:t>
            </a:r>
            <a:br>
              <a:rPr lang="en-US" b="0" dirty="0"/>
            </a:br>
            <a:br>
              <a:rPr lang="en-US" b="0" dirty="0"/>
            </a:br>
            <a:r>
              <a:rPr lang="en-US" sz="1800" b="0" dirty="0"/>
              <a:t>(</a:t>
            </a:r>
            <a:r>
              <a:rPr lang="en-US" sz="1600" dirty="0"/>
              <a:t>Answering questions)</a:t>
            </a:r>
            <a:endParaRPr lang="en-US" sz="3600" dirty="0"/>
          </a:p>
        </p:txBody>
      </p:sp>
      <p:sp>
        <p:nvSpPr>
          <p:cNvPr id="3" name="Text Placeholder 2">
            <a:extLst>
              <a:ext uri="{FF2B5EF4-FFF2-40B4-BE49-F238E27FC236}">
                <a16:creationId xmlns:a16="http://schemas.microsoft.com/office/drawing/2014/main" id="{A280162E-4DAA-8333-17FA-A364F41F8EE3}"/>
              </a:ext>
            </a:extLst>
          </p:cNvPr>
          <p:cNvSpPr>
            <a:spLocks noGrp="1"/>
          </p:cNvSpPr>
          <p:nvPr>
            <p:ph type="body" sz="quarter" idx="13"/>
          </p:nvPr>
        </p:nvSpPr>
        <p:spPr/>
        <p:txBody>
          <a:bodyPr/>
          <a:lstStyle/>
          <a:p>
            <a:r>
              <a:rPr lang="en-US" dirty="0">
                <a:hlinkClick r:id="rId2">
                  <a:extLst>
                    <a:ext uri="{A12FA001-AC4F-418D-AE19-62706E023703}">
                      <ahyp:hlinkClr xmlns:ahyp="http://schemas.microsoft.com/office/drawing/2018/hyperlinkcolor" val="tx"/>
                    </a:ext>
                  </a:extLst>
                </a:hlinkClick>
              </a:rPr>
              <a:t>South China Morning Post</a:t>
            </a:r>
            <a:endParaRPr lang="en-US" dirty="0"/>
          </a:p>
          <a:p>
            <a:r>
              <a:rPr lang="en-US" dirty="0">
                <a:hlinkClick r:id="rId3">
                  <a:extLst>
                    <a:ext uri="{A12FA001-AC4F-418D-AE19-62706E023703}">
                      <ahyp:hlinkClr xmlns:ahyp="http://schemas.microsoft.com/office/drawing/2018/hyperlinkcolor" val="tx"/>
                    </a:ext>
                  </a:extLst>
                </a:hlinkClick>
              </a:rPr>
              <a:t>Global Hunger Index</a:t>
            </a:r>
            <a:endParaRPr lang="en-US" dirty="0"/>
          </a:p>
        </p:txBody>
      </p:sp>
      <p:pic>
        <p:nvPicPr>
          <p:cNvPr id="5122" name="Picture 2">
            <a:extLst>
              <a:ext uri="{FF2B5EF4-FFF2-40B4-BE49-F238E27FC236}">
                <a16:creationId xmlns:a16="http://schemas.microsoft.com/office/drawing/2014/main" id="{70EF26CF-324D-9949-3DE0-DDBD7BAD76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19074" y="368300"/>
            <a:ext cx="5553702" cy="46841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1922ACC-A8C4-0D0F-407D-652F9AB90210}"/>
              </a:ext>
            </a:extLst>
          </p:cNvPr>
          <p:cNvPicPr>
            <a:picLocks noChangeAspect="1"/>
          </p:cNvPicPr>
          <p:nvPr/>
        </p:nvPicPr>
        <p:blipFill>
          <a:blip r:embed="rId5"/>
          <a:stretch>
            <a:fillRect/>
          </a:stretch>
        </p:blipFill>
        <p:spPr>
          <a:xfrm>
            <a:off x="7771177" y="999824"/>
            <a:ext cx="2998254" cy="4258277"/>
          </a:xfrm>
          <a:prstGeom prst="rect">
            <a:avLst/>
          </a:prstGeom>
        </p:spPr>
      </p:pic>
      <p:pic>
        <p:nvPicPr>
          <p:cNvPr id="5" name="Picture 4">
            <a:extLst>
              <a:ext uri="{FF2B5EF4-FFF2-40B4-BE49-F238E27FC236}">
                <a16:creationId xmlns:a16="http://schemas.microsoft.com/office/drawing/2014/main" id="{09B5E8B1-3007-2A2D-D8C8-DA8BB00AE811}"/>
              </a:ext>
            </a:extLst>
          </p:cNvPr>
          <p:cNvPicPr>
            <a:picLocks noChangeAspect="1"/>
          </p:cNvPicPr>
          <p:nvPr/>
        </p:nvPicPr>
        <p:blipFill>
          <a:blip r:embed="rId6"/>
          <a:stretch>
            <a:fillRect/>
          </a:stretch>
        </p:blipFill>
        <p:spPr>
          <a:xfrm>
            <a:off x="8975723" y="2366075"/>
            <a:ext cx="3006741" cy="4258277"/>
          </a:xfrm>
          <a:prstGeom prst="rect">
            <a:avLst/>
          </a:prstGeom>
        </p:spPr>
      </p:pic>
    </p:spTree>
    <p:extLst>
      <p:ext uri="{BB962C8B-B14F-4D97-AF65-F5344CB8AC3E}">
        <p14:creationId xmlns:p14="http://schemas.microsoft.com/office/powerpoint/2010/main" val="8901452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2CCC-206D-80B2-A921-16D547EF89B8}"/>
              </a:ext>
            </a:extLst>
          </p:cNvPr>
          <p:cNvSpPr>
            <a:spLocks noGrp="1"/>
          </p:cNvSpPr>
          <p:nvPr>
            <p:ph type="title"/>
          </p:nvPr>
        </p:nvSpPr>
        <p:spPr/>
        <p:txBody>
          <a:bodyPr/>
          <a:lstStyle/>
          <a:p>
            <a:r>
              <a:rPr lang="en-US" sz="3600" i="1" dirty="0">
                <a:solidFill>
                  <a:schemeClr val="bg1">
                    <a:lumMod val="95000"/>
                  </a:schemeClr>
                </a:solidFill>
                <a:latin typeface="Alegreya Black" panose="02000503050000020004" pitchFamily="2" charset="77"/>
              </a:rPr>
              <a:t>Explore</a:t>
            </a:r>
            <a:br>
              <a:rPr lang="en-US" sz="3600" b="1" i="1" dirty="0">
                <a:solidFill>
                  <a:prstClr val="white">
                    <a:lumMod val="95000"/>
                  </a:prstClr>
                </a:solidFill>
                <a:latin typeface="Alegreya Black" panose="02000503050000020004" pitchFamily="2" charset="77"/>
              </a:rPr>
            </a:br>
            <a:r>
              <a:rPr lang="en-US" sz="2000" b="0" dirty="0"/>
              <a:t>Dashboard</a:t>
            </a:r>
            <a:br>
              <a:rPr lang="en-US" sz="2000" b="0" dirty="0"/>
            </a:br>
            <a:r>
              <a:rPr lang="en-US" sz="2000" b="0" dirty="0"/>
              <a:t>Simulation</a:t>
            </a:r>
            <a:br>
              <a:rPr lang="en-US" sz="2000" b="0" dirty="0"/>
            </a:br>
            <a:r>
              <a:rPr lang="en-US" sz="2000" b="0" dirty="0"/>
              <a:t>…</a:t>
            </a:r>
            <a:br>
              <a:rPr lang="en-US" sz="2000" b="0" dirty="0"/>
            </a:br>
            <a:br>
              <a:rPr lang="en-US" b="0" dirty="0"/>
            </a:br>
            <a:r>
              <a:rPr lang="en-US" sz="1800" dirty="0"/>
              <a:t>(</a:t>
            </a:r>
            <a:r>
              <a:rPr lang="en-US" sz="1600" dirty="0"/>
              <a:t>Finding what to ask)</a:t>
            </a:r>
            <a:endParaRPr lang="en-US" sz="3600" dirty="0"/>
          </a:p>
        </p:txBody>
      </p:sp>
      <p:sp>
        <p:nvSpPr>
          <p:cNvPr id="3" name="Text Placeholder 2">
            <a:extLst>
              <a:ext uri="{FF2B5EF4-FFF2-40B4-BE49-F238E27FC236}">
                <a16:creationId xmlns:a16="http://schemas.microsoft.com/office/drawing/2014/main" id="{A280162E-4DAA-8333-17FA-A364F41F8EE3}"/>
              </a:ext>
            </a:extLst>
          </p:cNvPr>
          <p:cNvSpPr>
            <a:spLocks noGrp="1"/>
          </p:cNvSpPr>
          <p:nvPr>
            <p:ph type="body" sz="quarter" idx="13"/>
          </p:nvPr>
        </p:nvSpPr>
        <p:spPr/>
        <p:txBody>
          <a:bodyPr/>
          <a:lstStyle/>
          <a:p>
            <a:r>
              <a:rPr lang="en-US" dirty="0">
                <a:hlinkClick r:id="rId2">
                  <a:extLst>
                    <a:ext uri="{A12FA001-AC4F-418D-AE19-62706E023703}">
                      <ahyp:hlinkClr xmlns:ahyp="http://schemas.microsoft.com/office/drawing/2018/hyperlinkcolor" val="tx"/>
                    </a:ext>
                  </a:extLst>
                </a:hlinkClick>
              </a:rPr>
              <a:t>Super Store Dashboard by Ryan Sleeper</a:t>
            </a:r>
            <a:endParaRPr lang="en-US" dirty="0"/>
          </a:p>
          <a:p>
            <a:r>
              <a:rPr lang="en-US" dirty="0">
                <a:hlinkClick r:id="rId3">
                  <a:extLst>
                    <a:ext uri="{A12FA001-AC4F-418D-AE19-62706E023703}">
                      <ahyp:hlinkClr xmlns:ahyp="http://schemas.microsoft.com/office/drawing/2018/hyperlinkcolor" val="tx"/>
                    </a:ext>
                  </a:extLst>
                </a:hlinkClick>
              </a:rPr>
              <a:t>Corona Simulator by Washington Post</a:t>
            </a:r>
            <a:endParaRPr lang="en-US" dirty="0"/>
          </a:p>
        </p:txBody>
      </p:sp>
      <p:pic>
        <p:nvPicPr>
          <p:cNvPr id="6146" name="Picture 2" descr="Super Sample Superstore Descriptive">
            <a:extLst>
              <a:ext uri="{FF2B5EF4-FFF2-40B4-BE49-F238E27FC236}">
                <a16:creationId xmlns:a16="http://schemas.microsoft.com/office/drawing/2014/main" id="{2D3DD093-5906-7F0F-D19D-417C18152C7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71449" y="368300"/>
            <a:ext cx="6245475" cy="46841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3A9870A-CC51-0060-CC9C-7B6213F53263}"/>
              </a:ext>
            </a:extLst>
          </p:cNvPr>
          <p:cNvPicPr>
            <a:picLocks noChangeAspect="1"/>
          </p:cNvPicPr>
          <p:nvPr/>
        </p:nvPicPr>
        <p:blipFill>
          <a:blip r:embed="rId5"/>
          <a:stretch>
            <a:fillRect/>
          </a:stretch>
        </p:blipFill>
        <p:spPr>
          <a:xfrm>
            <a:off x="5797423" y="2595392"/>
            <a:ext cx="6239002" cy="3964686"/>
          </a:xfrm>
          <a:prstGeom prst="rect">
            <a:avLst/>
          </a:prstGeom>
        </p:spPr>
      </p:pic>
    </p:spTree>
    <p:extLst>
      <p:ext uri="{BB962C8B-B14F-4D97-AF65-F5344CB8AC3E}">
        <p14:creationId xmlns:p14="http://schemas.microsoft.com/office/powerpoint/2010/main" val="21412968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2CCC-206D-80B2-A921-16D547EF89B8}"/>
              </a:ext>
            </a:extLst>
          </p:cNvPr>
          <p:cNvSpPr>
            <a:spLocks noGrp="1"/>
          </p:cNvSpPr>
          <p:nvPr>
            <p:ph type="title"/>
          </p:nvPr>
        </p:nvSpPr>
        <p:spPr>
          <a:xfrm>
            <a:off x="155574" y="368300"/>
            <a:ext cx="2544763" cy="2085467"/>
          </a:xfrm>
        </p:spPr>
        <p:txBody>
          <a:bodyPr/>
          <a:lstStyle/>
          <a:p>
            <a:r>
              <a:rPr lang="en-US" sz="3600" i="1" dirty="0">
                <a:solidFill>
                  <a:schemeClr val="bg1">
                    <a:lumMod val="95000"/>
                  </a:schemeClr>
                </a:solidFill>
                <a:latin typeface="Alegreya Black" panose="02000503050000020004" pitchFamily="2" charset="77"/>
              </a:rPr>
              <a:t>Experience</a:t>
            </a:r>
            <a:br>
              <a:rPr lang="en-US" sz="3600" b="1" i="1" dirty="0">
                <a:solidFill>
                  <a:prstClr val="white">
                    <a:lumMod val="95000"/>
                  </a:prstClr>
                </a:solidFill>
                <a:latin typeface="Alegreya Black" panose="02000503050000020004" pitchFamily="2" charset="77"/>
              </a:rPr>
            </a:br>
            <a:r>
              <a:rPr lang="en-US" sz="2000" b="0" dirty="0"/>
              <a:t>Data art piece</a:t>
            </a:r>
            <a:br>
              <a:rPr lang="en-US" sz="2000" b="0" dirty="0"/>
            </a:br>
            <a:r>
              <a:rPr lang="en-US" sz="2000" b="0" dirty="0"/>
              <a:t>New-media installations</a:t>
            </a:r>
            <a:br>
              <a:rPr lang="en-US" sz="2000" b="0" dirty="0"/>
            </a:br>
            <a:r>
              <a:rPr lang="en-US" sz="2000" b="0" dirty="0"/>
              <a:t>…</a:t>
            </a:r>
            <a:br>
              <a:rPr lang="en-US" b="0" dirty="0"/>
            </a:br>
            <a:br>
              <a:rPr lang="en-US" b="0" dirty="0"/>
            </a:br>
            <a:r>
              <a:rPr lang="en-US" sz="1800" dirty="0"/>
              <a:t>(</a:t>
            </a:r>
            <a:r>
              <a:rPr lang="en-US" sz="1600" dirty="0"/>
              <a:t>Finding meaning in data)</a:t>
            </a:r>
            <a:endParaRPr lang="en-US" sz="3600" dirty="0"/>
          </a:p>
        </p:txBody>
      </p:sp>
      <p:sp>
        <p:nvSpPr>
          <p:cNvPr id="3" name="Text Placeholder 2">
            <a:extLst>
              <a:ext uri="{FF2B5EF4-FFF2-40B4-BE49-F238E27FC236}">
                <a16:creationId xmlns:a16="http://schemas.microsoft.com/office/drawing/2014/main" id="{A280162E-4DAA-8333-17FA-A364F41F8EE3}"/>
              </a:ext>
            </a:extLst>
          </p:cNvPr>
          <p:cNvSpPr>
            <a:spLocks noGrp="1"/>
          </p:cNvSpPr>
          <p:nvPr>
            <p:ph type="body" sz="quarter" idx="13"/>
          </p:nvPr>
        </p:nvSpPr>
        <p:spPr>
          <a:xfrm>
            <a:off x="155575" y="2814638"/>
            <a:ext cx="2160588" cy="3675062"/>
          </a:xfrm>
        </p:spPr>
        <p:txBody>
          <a:bodyPr/>
          <a:lstStyle/>
          <a:p>
            <a:r>
              <a:rPr lang="en-US" dirty="0">
                <a:hlinkClick r:id="rId2">
                  <a:extLst>
                    <a:ext uri="{A12FA001-AC4F-418D-AE19-62706E023703}">
                      <ahyp:hlinkClr xmlns:ahyp="http://schemas.microsoft.com/office/drawing/2018/hyperlinkcolor" val="tx"/>
                    </a:ext>
                  </a:extLst>
                </a:hlinkClick>
              </a:rPr>
              <a:t>Bruises by Giorgia Lupi</a:t>
            </a:r>
            <a:endParaRPr lang="en-US" dirty="0"/>
          </a:p>
          <a:p>
            <a:r>
              <a:rPr lang="en-US" dirty="0">
                <a:hlinkClick r:id="rId3">
                  <a:extLst>
                    <a:ext uri="{A12FA001-AC4F-418D-AE19-62706E023703}">
                      <ahyp:hlinkClr xmlns:ahyp="http://schemas.microsoft.com/office/drawing/2018/hyperlinkcolor" val="tx"/>
                    </a:ext>
                  </a:extLst>
                </a:hlinkClick>
              </a:rPr>
              <a:t>Virtual Depictions by </a:t>
            </a:r>
            <a:r>
              <a:rPr lang="en-US" dirty="0" err="1">
                <a:hlinkClick r:id="rId3">
                  <a:extLst>
                    <a:ext uri="{A12FA001-AC4F-418D-AE19-62706E023703}">
                      <ahyp:hlinkClr xmlns:ahyp="http://schemas.microsoft.com/office/drawing/2018/hyperlinkcolor" val="tx"/>
                    </a:ext>
                  </a:extLst>
                </a:hlinkClick>
              </a:rPr>
              <a:t>Refik</a:t>
            </a:r>
            <a:r>
              <a:rPr lang="en-US" dirty="0">
                <a:hlinkClick r:id="rId3">
                  <a:extLst>
                    <a:ext uri="{A12FA001-AC4F-418D-AE19-62706E023703}">
                      <ahyp:hlinkClr xmlns:ahyp="http://schemas.microsoft.com/office/drawing/2018/hyperlinkcolor" val="tx"/>
                    </a:ext>
                  </a:extLst>
                </a:hlinkClick>
              </a:rPr>
              <a:t> </a:t>
            </a:r>
            <a:r>
              <a:rPr lang="en-US" dirty="0" err="1">
                <a:hlinkClick r:id="rId3">
                  <a:extLst>
                    <a:ext uri="{A12FA001-AC4F-418D-AE19-62706E023703}">
                      <ahyp:hlinkClr xmlns:ahyp="http://schemas.microsoft.com/office/drawing/2018/hyperlinkcolor" val="tx"/>
                    </a:ext>
                  </a:extLst>
                </a:hlinkClick>
              </a:rPr>
              <a:t>Andol</a:t>
            </a:r>
            <a:endParaRPr lang="en-US" dirty="0"/>
          </a:p>
        </p:txBody>
      </p:sp>
      <p:pic>
        <p:nvPicPr>
          <p:cNvPr id="7170" name="Picture 2" descr="STIR Experience Lab — January 25, 2018">
            <a:extLst>
              <a:ext uri="{FF2B5EF4-FFF2-40B4-BE49-F238E27FC236}">
                <a16:creationId xmlns:a16="http://schemas.microsoft.com/office/drawing/2014/main" id="{CA2DC396-A125-0121-744A-2DF5E232B550}"/>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767012" y="368300"/>
            <a:ext cx="5672138" cy="511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98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62CCC-206D-80B2-A921-16D547EF89B8}"/>
              </a:ext>
            </a:extLst>
          </p:cNvPr>
          <p:cNvSpPr>
            <a:spLocks noGrp="1"/>
          </p:cNvSpPr>
          <p:nvPr>
            <p:ph type="title"/>
          </p:nvPr>
        </p:nvSpPr>
        <p:spPr>
          <a:xfrm>
            <a:off x="155575" y="368300"/>
            <a:ext cx="2444750" cy="2085467"/>
          </a:xfrm>
        </p:spPr>
        <p:txBody>
          <a:bodyPr/>
          <a:lstStyle/>
          <a:p>
            <a:r>
              <a:rPr lang="en-US" sz="3600" i="1" dirty="0">
                <a:solidFill>
                  <a:schemeClr val="bg1">
                    <a:lumMod val="95000"/>
                  </a:schemeClr>
                </a:solidFill>
                <a:latin typeface="Alegreya Black" panose="02000503050000020004" pitchFamily="2" charset="77"/>
              </a:rPr>
              <a:t>Enable</a:t>
            </a:r>
            <a:br>
              <a:rPr lang="en-US" sz="3600" b="1" i="1" dirty="0">
                <a:solidFill>
                  <a:prstClr val="white">
                    <a:lumMod val="95000"/>
                  </a:prstClr>
                </a:solidFill>
                <a:latin typeface="Alegreya Black" panose="02000503050000020004" pitchFamily="2" charset="77"/>
              </a:rPr>
            </a:br>
            <a:r>
              <a:rPr lang="en-US" sz="2000" b="0" dirty="0"/>
              <a:t>Software for visualizing data</a:t>
            </a:r>
            <a:br>
              <a:rPr lang="en-US" b="0" dirty="0"/>
            </a:br>
            <a:r>
              <a:rPr lang="en-US" b="0" dirty="0"/>
              <a:t>…</a:t>
            </a:r>
            <a:br>
              <a:rPr lang="en-US" b="0" dirty="0"/>
            </a:br>
            <a:br>
              <a:rPr lang="en-US" b="0" dirty="0"/>
            </a:br>
            <a:r>
              <a:rPr lang="en-US" sz="1800" dirty="0"/>
              <a:t>(</a:t>
            </a:r>
            <a:r>
              <a:rPr lang="en-US" sz="1600" dirty="0"/>
              <a:t>Building tools to visualize specific use cases)</a:t>
            </a:r>
            <a:endParaRPr lang="en-US" sz="3600" dirty="0"/>
          </a:p>
        </p:txBody>
      </p:sp>
      <p:sp>
        <p:nvSpPr>
          <p:cNvPr id="3" name="Text Placeholder 2">
            <a:extLst>
              <a:ext uri="{FF2B5EF4-FFF2-40B4-BE49-F238E27FC236}">
                <a16:creationId xmlns:a16="http://schemas.microsoft.com/office/drawing/2014/main" id="{A280162E-4DAA-8333-17FA-A364F41F8EE3}"/>
              </a:ext>
            </a:extLst>
          </p:cNvPr>
          <p:cNvSpPr>
            <a:spLocks noGrp="1"/>
          </p:cNvSpPr>
          <p:nvPr>
            <p:ph type="body" sz="quarter" idx="13"/>
          </p:nvPr>
        </p:nvSpPr>
        <p:spPr/>
        <p:txBody>
          <a:bodyPr/>
          <a:lstStyle/>
          <a:p>
            <a:r>
              <a:rPr lang="en-US" dirty="0">
                <a:hlinkClick r:id="rId2">
                  <a:extLst>
                    <a:ext uri="{A12FA001-AC4F-418D-AE19-62706E023703}">
                      <ahyp:hlinkClr xmlns:ahyp="http://schemas.microsoft.com/office/drawing/2018/hyperlinkcolor" val="tx"/>
                    </a:ext>
                  </a:extLst>
                </a:hlinkClick>
              </a:rPr>
              <a:t>Circos: Complex Circular Layouts</a:t>
            </a:r>
            <a:endParaRPr lang="en-US" dirty="0"/>
          </a:p>
          <a:p>
            <a:r>
              <a:rPr lang="en-US" dirty="0">
                <a:hlinkClick r:id="rId3">
                  <a:extLst>
                    <a:ext uri="{A12FA001-AC4F-418D-AE19-62706E023703}">
                      <ahyp:hlinkClr xmlns:ahyp="http://schemas.microsoft.com/office/drawing/2018/hyperlinkcolor" val="tx"/>
                    </a:ext>
                  </a:extLst>
                </a:hlinkClick>
              </a:rPr>
              <a:t>Narrative Science x Tableau</a:t>
            </a:r>
            <a:endParaRPr lang="en-US" dirty="0"/>
          </a:p>
        </p:txBody>
      </p:sp>
      <p:pic>
        <p:nvPicPr>
          <p:cNvPr id="8194" name="Picture 2" descr="Circos has been published in (950 x 300)">
            <a:extLst>
              <a:ext uri="{FF2B5EF4-FFF2-40B4-BE49-F238E27FC236}">
                <a16:creationId xmlns:a16="http://schemas.microsoft.com/office/drawing/2014/main" id="{7DB8BC65-4FFE-480A-6B36-0DF73DEF4F3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954337" y="368300"/>
            <a:ext cx="7704138" cy="46101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ableau Narrative Science">
            <a:extLst>
              <a:ext uri="{FF2B5EF4-FFF2-40B4-BE49-F238E27FC236}">
                <a16:creationId xmlns:a16="http://schemas.microsoft.com/office/drawing/2014/main" id="{A03D5EC9-7BC3-A208-B580-A9C39953DA6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08763" y="3290394"/>
            <a:ext cx="5687658" cy="3199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2935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0" dirty="0">
                <a:latin typeface="Alegreya Sans" pitchFamily="2" charset="77"/>
              </a:rPr>
              <a:t>Which quadrant has the </a:t>
            </a:r>
            <a:r>
              <a:rPr lang="en-GB" dirty="0">
                <a:latin typeface="Alegreya Sans" pitchFamily="2" charset="77"/>
              </a:rPr>
              <a:t>highest total</a:t>
            </a:r>
            <a:r>
              <a:rPr lang="en-GB" b="0" dirty="0">
                <a:latin typeface="Alegreya Sans" pitchFamily="2" charset="77"/>
              </a:rPr>
              <a:t>?</a:t>
            </a:r>
            <a:endParaRPr lang="en-IN" b="0" dirty="0">
              <a:latin typeface="Alegreya Sans" pitchFamily="2" charset="77"/>
            </a:endParaRPr>
          </a:p>
        </p:txBody>
      </p:sp>
      <p:sp>
        <p:nvSpPr>
          <p:cNvPr id="7" name="Text Placeholder 6">
            <a:extLst>
              <a:ext uri="{FF2B5EF4-FFF2-40B4-BE49-F238E27FC236}">
                <a16:creationId xmlns:a16="http://schemas.microsoft.com/office/drawing/2014/main" id="{6EAA5E60-D54F-7846-9089-BE115F0FEE13}"/>
              </a:ext>
            </a:extLst>
          </p:cNvPr>
          <p:cNvSpPr>
            <a:spLocks noGrp="1"/>
          </p:cNvSpPr>
          <p:nvPr>
            <p:ph type="body" sz="quarter" idx="20"/>
          </p:nvPr>
        </p:nvSpPr>
        <p:spPr/>
        <p:txBody>
          <a:bodyPr/>
          <a:lstStyle/>
          <a:p>
            <a:endParaRPr lang="en-US">
              <a:latin typeface="Alegreya Sans" pitchFamily="2" charset="77"/>
            </a:endParaRPr>
          </a:p>
        </p:txBody>
      </p:sp>
      <p:graphicFrame>
        <p:nvGraphicFramePr>
          <p:cNvPr id="3" name="Table 2"/>
          <p:cNvGraphicFramePr>
            <a:graphicFrameLocks noGrp="1"/>
          </p:cNvGraphicFramePr>
          <p:nvPr/>
        </p:nvGraphicFramePr>
        <p:xfrm>
          <a:off x="1847529" y="1484784"/>
          <a:ext cx="7992891" cy="4752528"/>
        </p:xfrm>
        <a:graphic>
          <a:graphicData uri="http://schemas.openxmlformats.org/drawingml/2006/table">
            <a:tbl>
              <a:tblPr>
                <a:tableStyleId>{5C22544A-7EE6-4342-B048-85BDC9FD1C3A}</a:tableStyleId>
              </a:tblPr>
              <a:tblGrid>
                <a:gridCol w="870867">
                  <a:extLst>
                    <a:ext uri="{9D8B030D-6E8A-4147-A177-3AD203B41FA5}">
                      <a16:colId xmlns:a16="http://schemas.microsoft.com/office/drawing/2014/main" val="20000"/>
                    </a:ext>
                  </a:extLst>
                </a:gridCol>
                <a:gridCol w="791336">
                  <a:extLst>
                    <a:ext uri="{9D8B030D-6E8A-4147-A177-3AD203B41FA5}">
                      <a16:colId xmlns:a16="http://schemas.microsoft.com/office/drawing/2014/main" val="20001"/>
                    </a:ext>
                  </a:extLst>
                </a:gridCol>
                <a:gridCol w="791336">
                  <a:extLst>
                    <a:ext uri="{9D8B030D-6E8A-4147-A177-3AD203B41FA5}">
                      <a16:colId xmlns:a16="http://schemas.microsoft.com/office/drawing/2014/main" val="20002"/>
                    </a:ext>
                  </a:extLst>
                </a:gridCol>
                <a:gridCol w="791336">
                  <a:extLst>
                    <a:ext uri="{9D8B030D-6E8A-4147-A177-3AD203B41FA5}">
                      <a16:colId xmlns:a16="http://schemas.microsoft.com/office/drawing/2014/main" val="20003"/>
                    </a:ext>
                  </a:extLst>
                </a:gridCol>
                <a:gridCol w="791336">
                  <a:extLst>
                    <a:ext uri="{9D8B030D-6E8A-4147-A177-3AD203B41FA5}">
                      <a16:colId xmlns:a16="http://schemas.microsoft.com/office/drawing/2014/main" val="20004"/>
                    </a:ext>
                  </a:extLst>
                </a:gridCol>
                <a:gridCol w="791336">
                  <a:extLst>
                    <a:ext uri="{9D8B030D-6E8A-4147-A177-3AD203B41FA5}">
                      <a16:colId xmlns:a16="http://schemas.microsoft.com/office/drawing/2014/main" val="20005"/>
                    </a:ext>
                  </a:extLst>
                </a:gridCol>
                <a:gridCol w="791336">
                  <a:extLst>
                    <a:ext uri="{9D8B030D-6E8A-4147-A177-3AD203B41FA5}">
                      <a16:colId xmlns:a16="http://schemas.microsoft.com/office/drawing/2014/main" val="20006"/>
                    </a:ext>
                  </a:extLst>
                </a:gridCol>
                <a:gridCol w="791336">
                  <a:extLst>
                    <a:ext uri="{9D8B030D-6E8A-4147-A177-3AD203B41FA5}">
                      <a16:colId xmlns:a16="http://schemas.microsoft.com/office/drawing/2014/main" val="20007"/>
                    </a:ext>
                  </a:extLst>
                </a:gridCol>
                <a:gridCol w="791336">
                  <a:extLst>
                    <a:ext uri="{9D8B030D-6E8A-4147-A177-3AD203B41FA5}">
                      <a16:colId xmlns:a16="http://schemas.microsoft.com/office/drawing/2014/main" val="20008"/>
                    </a:ext>
                  </a:extLst>
                </a:gridCol>
                <a:gridCol w="791336">
                  <a:extLst>
                    <a:ext uri="{9D8B030D-6E8A-4147-A177-3AD203B41FA5}">
                      <a16:colId xmlns:a16="http://schemas.microsoft.com/office/drawing/2014/main" val="20009"/>
                    </a:ext>
                  </a:extLst>
                </a:gridCol>
              </a:tblGrid>
              <a:tr h="297033">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b="0" i="0" u="none" strike="noStrike" dirty="0">
                          <a:solidFill>
                            <a:srgbClr val="000000"/>
                          </a:solidFill>
                          <a:effectLst/>
                          <a:latin typeface="Calibri"/>
                        </a:rPr>
                        <a:t>16</a:t>
                      </a: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33">
                <a:tc>
                  <a:txBody>
                    <a:bodyPr/>
                    <a:lstStyle/>
                    <a:p>
                      <a:pPr algn="r" fontAlgn="b"/>
                      <a:r>
                        <a:rPr lang="en-GB" sz="1600" u="none" strike="noStrike" dirty="0">
                          <a:effectLst/>
                        </a:rPr>
                        <a:t>17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033">
                <a:tc>
                  <a:txBody>
                    <a:bodyPr/>
                    <a:lstStyle/>
                    <a:p>
                      <a:pPr algn="r" fontAlgn="b"/>
                      <a:r>
                        <a:rPr lang="en-GB" sz="1600" u="none" strike="noStrike" dirty="0">
                          <a:effectLst/>
                        </a:rPr>
                        <a:t>62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033">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033">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033">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033">
                <a:tc>
                  <a:txBody>
                    <a:bodyPr/>
                    <a:lstStyle/>
                    <a:p>
                      <a:pPr algn="r" fontAlgn="b"/>
                      <a:r>
                        <a:rPr lang="en-GB" sz="1600" u="none" strike="noStrike" dirty="0">
                          <a:effectLst/>
                        </a:rPr>
                        <a:t>75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033">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033">
                <a:tc>
                  <a:txBody>
                    <a:bodyPr/>
                    <a:lstStyle/>
                    <a:p>
                      <a:pPr algn="r" fontAlgn="b"/>
                      <a:r>
                        <a:rPr lang="en-GB" sz="1600" u="none" strike="noStrike" dirty="0">
                          <a:effectLst/>
                        </a:rPr>
                        <a:t>29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033">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7033">
                <a:tc>
                  <a:txBody>
                    <a:bodyPr/>
                    <a:lstStyle/>
                    <a:p>
                      <a:pPr algn="r" fontAlgn="b"/>
                      <a:r>
                        <a:rPr lang="en-GB" sz="1600" u="none" strike="noStrike" dirty="0">
                          <a:effectLst/>
                        </a:rPr>
                        <a:t>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97033">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cxnSp>
        <p:nvCxnSpPr>
          <p:cNvPr id="4" name="Straight Connector 3"/>
          <p:cNvCxnSpPr/>
          <p:nvPr/>
        </p:nvCxnSpPr>
        <p:spPr>
          <a:xfrm>
            <a:off x="6168008" y="1484784"/>
            <a:ext cx="0" cy="475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2437692" y="3891070"/>
            <a:ext cx="74168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992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44272" y="5085184"/>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3" name="Rectangle 2"/>
          <p:cNvSpPr/>
          <p:nvPr/>
        </p:nvSpPr>
        <p:spPr>
          <a:xfrm>
            <a:off x="8544272" y="2420888"/>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4" name="Rectangle 3"/>
          <p:cNvSpPr/>
          <p:nvPr/>
        </p:nvSpPr>
        <p:spPr>
          <a:xfrm>
            <a:off x="5375920" y="3892715"/>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 name="Rectangle 4"/>
          <p:cNvSpPr/>
          <p:nvPr/>
        </p:nvSpPr>
        <p:spPr>
          <a:xfrm>
            <a:off x="4583832" y="5373216"/>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6" name="Rectangle 5"/>
          <p:cNvSpPr/>
          <p:nvPr/>
        </p:nvSpPr>
        <p:spPr>
          <a:xfrm>
            <a:off x="2207568" y="2708920"/>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7" name="Rectangle 6"/>
          <p:cNvSpPr/>
          <p:nvPr/>
        </p:nvSpPr>
        <p:spPr>
          <a:xfrm>
            <a:off x="3791744" y="2132856"/>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aphicFrame>
        <p:nvGraphicFramePr>
          <p:cNvPr id="8" name="Table 7"/>
          <p:cNvGraphicFramePr>
            <a:graphicFrameLocks noGrp="1"/>
          </p:cNvGraphicFramePr>
          <p:nvPr/>
        </p:nvGraphicFramePr>
        <p:xfrm>
          <a:off x="1847529" y="1484784"/>
          <a:ext cx="7992891" cy="4752528"/>
        </p:xfrm>
        <a:graphic>
          <a:graphicData uri="http://schemas.openxmlformats.org/drawingml/2006/table">
            <a:tbl>
              <a:tblPr>
                <a:tableStyleId>{5C22544A-7EE6-4342-B048-85BDC9FD1C3A}</a:tableStyleId>
              </a:tblPr>
              <a:tblGrid>
                <a:gridCol w="870867">
                  <a:extLst>
                    <a:ext uri="{9D8B030D-6E8A-4147-A177-3AD203B41FA5}">
                      <a16:colId xmlns:a16="http://schemas.microsoft.com/office/drawing/2014/main" val="20000"/>
                    </a:ext>
                  </a:extLst>
                </a:gridCol>
                <a:gridCol w="791336">
                  <a:extLst>
                    <a:ext uri="{9D8B030D-6E8A-4147-A177-3AD203B41FA5}">
                      <a16:colId xmlns:a16="http://schemas.microsoft.com/office/drawing/2014/main" val="20001"/>
                    </a:ext>
                  </a:extLst>
                </a:gridCol>
                <a:gridCol w="791336">
                  <a:extLst>
                    <a:ext uri="{9D8B030D-6E8A-4147-A177-3AD203B41FA5}">
                      <a16:colId xmlns:a16="http://schemas.microsoft.com/office/drawing/2014/main" val="20002"/>
                    </a:ext>
                  </a:extLst>
                </a:gridCol>
                <a:gridCol w="791336">
                  <a:extLst>
                    <a:ext uri="{9D8B030D-6E8A-4147-A177-3AD203B41FA5}">
                      <a16:colId xmlns:a16="http://schemas.microsoft.com/office/drawing/2014/main" val="20003"/>
                    </a:ext>
                  </a:extLst>
                </a:gridCol>
                <a:gridCol w="791336">
                  <a:extLst>
                    <a:ext uri="{9D8B030D-6E8A-4147-A177-3AD203B41FA5}">
                      <a16:colId xmlns:a16="http://schemas.microsoft.com/office/drawing/2014/main" val="20004"/>
                    </a:ext>
                  </a:extLst>
                </a:gridCol>
                <a:gridCol w="791336">
                  <a:extLst>
                    <a:ext uri="{9D8B030D-6E8A-4147-A177-3AD203B41FA5}">
                      <a16:colId xmlns:a16="http://schemas.microsoft.com/office/drawing/2014/main" val="20005"/>
                    </a:ext>
                  </a:extLst>
                </a:gridCol>
                <a:gridCol w="791336">
                  <a:extLst>
                    <a:ext uri="{9D8B030D-6E8A-4147-A177-3AD203B41FA5}">
                      <a16:colId xmlns:a16="http://schemas.microsoft.com/office/drawing/2014/main" val="20006"/>
                    </a:ext>
                  </a:extLst>
                </a:gridCol>
                <a:gridCol w="791336">
                  <a:extLst>
                    <a:ext uri="{9D8B030D-6E8A-4147-A177-3AD203B41FA5}">
                      <a16:colId xmlns:a16="http://schemas.microsoft.com/office/drawing/2014/main" val="20007"/>
                    </a:ext>
                  </a:extLst>
                </a:gridCol>
                <a:gridCol w="791336">
                  <a:extLst>
                    <a:ext uri="{9D8B030D-6E8A-4147-A177-3AD203B41FA5}">
                      <a16:colId xmlns:a16="http://schemas.microsoft.com/office/drawing/2014/main" val="20008"/>
                    </a:ext>
                  </a:extLst>
                </a:gridCol>
                <a:gridCol w="791336">
                  <a:extLst>
                    <a:ext uri="{9D8B030D-6E8A-4147-A177-3AD203B41FA5}">
                      <a16:colId xmlns:a16="http://schemas.microsoft.com/office/drawing/2014/main" val="20009"/>
                    </a:ext>
                  </a:extLst>
                </a:gridCol>
              </a:tblGrid>
              <a:tr h="297033">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b="0" i="0" u="none" strike="noStrike" dirty="0">
                          <a:solidFill>
                            <a:srgbClr val="000000"/>
                          </a:solidFill>
                          <a:effectLst/>
                          <a:latin typeface="Calibri"/>
                        </a:rPr>
                        <a:t>16</a:t>
                      </a: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33">
                <a:tc>
                  <a:txBody>
                    <a:bodyPr/>
                    <a:lstStyle/>
                    <a:p>
                      <a:pPr algn="r" fontAlgn="b"/>
                      <a:r>
                        <a:rPr lang="en-GB" sz="1600" u="none" strike="noStrike" dirty="0">
                          <a:effectLst/>
                        </a:rPr>
                        <a:t>17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033">
                <a:tc>
                  <a:txBody>
                    <a:bodyPr/>
                    <a:lstStyle/>
                    <a:p>
                      <a:pPr algn="r" fontAlgn="b"/>
                      <a:r>
                        <a:rPr lang="en-GB" sz="1600" u="none" strike="noStrike" dirty="0">
                          <a:effectLst/>
                        </a:rPr>
                        <a:t>62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033">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033">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033">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033">
                <a:tc>
                  <a:txBody>
                    <a:bodyPr/>
                    <a:lstStyle/>
                    <a:p>
                      <a:pPr algn="r" fontAlgn="b"/>
                      <a:r>
                        <a:rPr lang="en-GB" sz="1600" u="none" strike="noStrike" dirty="0">
                          <a:effectLst/>
                        </a:rPr>
                        <a:t>75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033">
                <a:tc>
                  <a:txBody>
                    <a:bodyPr/>
                    <a:lstStyle/>
                    <a:p>
                      <a:pPr algn="r" fontAlgn="b"/>
                      <a:r>
                        <a:rPr lang="en-GB" sz="1600" u="none" strike="noStrike" dirty="0">
                          <a:effectLst/>
                        </a:rPr>
                        <a:t>12</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033">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033">
                <a:tc>
                  <a:txBody>
                    <a:bodyPr/>
                    <a:lstStyle/>
                    <a:p>
                      <a:pPr algn="r" fontAlgn="b"/>
                      <a:r>
                        <a:rPr lang="en-GB" sz="1600" u="none" strike="noStrike" dirty="0">
                          <a:effectLst/>
                        </a:rPr>
                        <a:t>29</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033">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98</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033">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102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7033">
                <a:tc>
                  <a:txBody>
                    <a:bodyPr/>
                    <a:lstStyle/>
                    <a:p>
                      <a:pPr algn="r" fontAlgn="b"/>
                      <a:r>
                        <a:rPr lang="en-GB" sz="1600" u="none" strike="noStrike" dirty="0">
                          <a:effectLst/>
                        </a:rPr>
                        <a:t>3</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37</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81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63</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97033">
                <a:tc>
                  <a:txBody>
                    <a:bodyPr/>
                    <a:lstStyle/>
                    <a:p>
                      <a:pPr algn="r" fontAlgn="b"/>
                      <a:r>
                        <a:rPr lang="en-GB" sz="1600" u="none" strike="noStrike" dirty="0">
                          <a:effectLst/>
                        </a:rPr>
                        <a:t>48</a:t>
                      </a:r>
                      <a:endParaRPr lang="en-GB" sz="1600" b="0" i="0" u="none" strike="noStrike" dirty="0">
                        <a:solidFill>
                          <a:srgbClr val="000000"/>
                        </a:solidFill>
                        <a:effectLst/>
                        <a:latin typeface="Calibri"/>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46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25</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50</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22</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64</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91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76</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71</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rPr>
                        <a:t>79</a:t>
                      </a:r>
                      <a:endParaRPr lang="en-GB" sz="1600" b="0" i="0" u="none" strike="noStrike" dirty="0">
                        <a:solidFill>
                          <a:srgbClr val="000000"/>
                        </a:solidFill>
                        <a:effectLst/>
                        <a:latin typeface="Calibri"/>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
        <p:nvSpPr>
          <p:cNvPr id="9" name="Title 8"/>
          <p:cNvSpPr>
            <a:spLocks noGrp="1"/>
          </p:cNvSpPr>
          <p:nvPr>
            <p:ph type="title"/>
          </p:nvPr>
        </p:nvSpPr>
        <p:spPr/>
        <p:txBody>
          <a:bodyPr>
            <a:normAutofit fontScale="90000"/>
          </a:bodyPr>
          <a:lstStyle/>
          <a:p>
            <a:r>
              <a:rPr lang="en-GB" b="0" dirty="0"/>
              <a:t>How many numbers are </a:t>
            </a:r>
            <a:r>
              <a:rPr lang="en-GB" dirty="0"/>
              <a:t>above 100</a:t>
            </a:r>
            <a:r>
              <a:rPr lang="en-GB" b="0" dirty="0"/>
              <a:t>?</a:t>
            </a:r>
            <a:endParaRPr lang="en-IN" b="0" dirty="0"/>
          </a:p>
        </p:txBody>
      </p:sp>
      <p:sp>
        <p:nvSpPr>
          <p:cNvPr id="11" name="Text Placeholder 10">
            <a:extLst>
              <a:ext uri="{FF2B5EF4-FFF2-40B4-BE49-F238E27FC236}">
                <a16:creationId xmlns:a16="http://schemas.microsoft.com/office/drawing/2014/main" id="{B715FD00-181A-8441-8214-1B9C1B1789D5}"/>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442424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0" dirty="0"/>
              <a:t>How many numbers are </a:t>
            </a:r>
            <a:r>
              <a:rPr lang="en-GB" dirty="0"/>
              <a:t>below 10</a:t>
            </a:r>
            <a:r>
              <a:rPr lang="en-GB" b="0" dirty="0"/>
              <a:t>?</a:t>
            </a:r>
            <a:endParaRPr lang="en-IN" b="0" dirty="0"/>
          </a:p>
        </p:txBody>
      </p:sp>
      <p:sp>
        <p:nvSpPr>
          <p:cNvPr id="12" name="Text Placeholder 11">
            <a:extLst>
              <a:ext uri="{FF2B5EF4-FFF2-40B4-BE49-F238E27FC236}">
                <a16:creationId xmlns:a16="http://schemas.microsoft.com/office/drawing/2014/main" id="{9A71B05B-692F-4E44-89AC-8A6182CB6946}"/>
              </a:ext>
            </a:extLst>
          </p:cNvPr>
          <p:cNvSpPr>
            <a:spLocks noGrp="1"/>
          </p:cNvSpPr>
          <p:nvPr>
            <p:ph type="body" sz="quarter" idx="20"/>
          </p:nvPr>
        </p:nvSpPr>
        <p:spPr/>
        <p:txBody>
          <a:bodyPr/>
          <a:lstStyle/>
          <a:p>
            <a:endParaRPr lang="en-US"/>
          </a:p>
        </p:txBody>
      </p:sp>
      <p:sp>
        <p:nvSpPr>
          <p:cNvPr id="4" name="Rectangle 3"/>
          <p:cNvSpPr/>
          <p:nvPr/>
        </p:nvSpPr>
        <p:spPr>
          <a:xfrm>
            <a:off x="8544272" y="5688142"/>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5" name="Rectangle 4"/>
          <p:cNvSpPr/>
          <p:nvPr/>
        </p:nvSpPr>
        <p:spPr>
          <a:xfrm>
            <a:off x="8544272" y="2727140"/>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6" name="Rectangle 5"/>
          <p:cNvSpPr/>
          <p:nvPr/>
        </p:nvSpPr>
        <p:spPr>
          <a:xfrm>
            <a:off x="6960096" y="3586463"/>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7" name="Rectangle 6"/>
          <p:cNvSpPr/>
          <p:nvPr/>
        </p:nvSpPr>
        <p:spPr>
          <a:xfrm>
            <a:off x="6168008" y="4482226"/>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8" name="Rectangle 7"/>
          <p:cNvSpPr/>
          <p:nvPr/>
        </p:nvSpPr>
        <p:spPr>
          <a:xfrm>
            <a:off x="3791744" y="4797152"/>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9" name="Rectangle 8"/>
          <p:cNvSpPr/>
          <p:nvPr/>
        </p:nvSpPr>
        <p:spPr>
          <a:xfrm>
            <a:off x="2999656" y="2132856"/>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sp>
        <p:nvSpPr>
          <p:cNvPr id="10" name="Rectangle 9"/>
          <p:cNvSpPr/>
          <p:nvPr/>
        </p:nvSpPr>
        <p:spPr>
          <a:xfrm>
            <a:off x="2207568" y="5661248"/>
            <a:ext cx="648072" cy="288032"/>
          </a:xfrm>
          <a:prstGeom prst="rect">
            <a:avLst/>
          </a:prstGeom>
          <a:solidFill>
            <a:schemeClr val="accent2">
              <a:lumMod val="40000"/>
              <a:lumOff val="60000"/>
            </a:schemeClr>
          </a:solidFill>
          <a:ln w="31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aphicFrame>
        <p:nvGraphicFramePr>
          <p:cNvPr id="11" name="Table 10"/>
          <p:cNvGraphicFramePr>
            <a:graphicFrameLocks noGrp="1"/>
          </p:cNvGraphicFramePr>
          <p:nvPr/>
        </p:nvGraphicFramePr>
        <p:xfrm>
          <a:off x="1847529" y="1484784"/>
          <a:ext cx="7992891" cy="4752528"/>
        </p:xfrm>
        <a:graphic>
          <a:graphicData uri="http://schemas.openxmlformats.org/drawingml/2006/table">
            <a:tbl>
              <a:tblPr>
                <a:tableStyleId>{5C22544A-7EE6-4342-B048-85BDC9FD1C3A}</a:tableStyleId>
              </a:tblPr>
              <a:tblGrid>
                <a:gridCol w="870867">
                  <a:extLst>
                    <a:ext uri="{9D8B030D-6E8A-4147-A177-3AD203B41FA5}">
                      <a16:colId xmlns:a16="http://schemas.microsoft.com/office/drawing/2014/main" val="20000"/>
                    </a:ext>
                  </a:extLst>
                </a:gridCol>
                <a:gridCol w="791336">
                  <a:extLst>
                    <a:ext uri="{9D8B030D-6E8A-4147-A177-3AD203B41FA5}">
                      <a16:colId xmlns:a16="http://schemas.microsoft.com/office/drawing/2014/main" val="20001"/>
                    </a:ext>
                  </a:extLst>
                </a:gridCol>
                <a:gridCol w="791336">
                  <a:extLst>
                    <a:ext uri="{9D8B030D-6E8A-4147-A177-3AD203B41FA5}">
                      <a16:colId xmlns:a16="http://schemas.microsoft.com/office/drawing/2014/main" val="20002"/>
                    </a:ext>
                  </a:extLst>
                </a:gridCol>
                <a:gridCol w="791336">
                  <a:extLst>
                    <a:ext uri="{9D8B030D-6E8A-4147-A177-3AD203B41FA5}">
                      <a16:colId xmlns:a16="http://schemas.microsoft.com/office/drawing/2014/main" val="20003"/>
                    </a:ext>
                  </a:extLst>
                </a:gridCol>
                <a:gridCol w="791336">
                  <a:extLst>
                    <a:ext uri="{9D8B030D-6E8A-4147-A177-3AD203B41FA5}">
                      <a16:colId xmlns:a16="http://schemas.microsoft.com/office/drawing/2014/main" val="20004"/>
                    </a:ext>
                  </a:extLst>
                </a:gridCol>
                <a:gridCol w="791336">
                  <a:extLst>
                    <a:ext uri="{9D8B030D-6E8A-4147-A177-3AD203B41FA5}">
                      <a16:colId xmlns:a16="http://schemas.microsoft.com/office/drawing/2014/main" val="20005"/>
                    </a:ext>
                  </a:extLst>
                </a:gridCol>
                <a:gridCol w="791336">
                  <a:extLst>
                    <a:ext uri="{9D8B030D-6E8A-4147-A177-3AD203B41FA5}">
                      <a16:colId xmlns:a16="http://schemas.microsoft.com/office/drawing/2014/main" val="20006"/>
                    </a:ext>
                  </a:extLst>
                </a:gridCol>
                <a:gridCol w="791336">
                  <a:extLst>
                    <a:ext uri="{9D8B030D-6E8A-4147-A177-3AD203B41FA5}">
                      <a16:colId xmlns:a16="http://schemas.microsoft.com/office/drawing/2014/main" val="20007"/>
                    </a:ext>
                  </a:extLst>
                </a:gridCol>
                <a:gridCol w="791336">
                  <a:extLst>
                    <a:ext uri="{9D8B030D-6E8A-4147-A177-3AD203B41FA5}">
                      <a16:colId xmlns:a16="http://schemas.microsoft.com/office/drawing/2014/main" val="20008"/>
                    </a:ext>
                  </a:extLst>
                </a:gridCol>
                <a:gridCol w="791336">
                  <a:extLst>
                    <a:ext uri="{9D8B030D-6E8A-4147-A177-3AD203B41FA5}">
                      <a16:colId xmlns:a16="http://schemas.microsoft.com/office/drawing/2014/main" val="20009"/>
                    </a:ext>
                  </a:extLst>
                </a:gridCol>
              </a:tblGrid>
              <a:tr h="297033">
                <a:tc>
                  <a:txBody>
                    <a:bodyPr/>
                    <a:lstStyle/>
                    <a:p>
                      <a:pPr algn="r" fontAlgn="b"/>
                      <a:r>
                        <a:rPr lang="en-GB" sz="1600" u="none" strike="noStrike" dirty="0">
                          <a:effectLst/>
                          <a:latin typeface="+mn-lt"/>
                        </a:rPr>
                        <a:t>23</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b="0" i="0" u="none" strike="noStrike" dirty="0">
                          <a:solidFill>
                            <a:srgbClr val="000000"/>
                          </a:solidFill>
                          <a:effectLst/>
                          <a:latin typeface="+mn-lt"/>
                        </a:rPr>
                        <a:t>16</a:t>
                      </a: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33">
                <a:tc>
                  <a:txBody>
                    <a:bodyPr/>
                    <a:lstStyle/>
                    <a:p>
                      <a:pPr algn="r" fontAlgn="b"/>
                      <a:r>
                        <a:rPr lang="en-GB" sz="1600" u="none" strike="noStrike" dirty="0">
                          <a:effectLst/>
                          <a:latin typeface="+mn-lt"/>
                        </a:rPr>
                        <a:t>17</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33">
                <a:tc>
                  <a:txBody>
                    <a:bodyPr/>
                    <a:lstStyle/>
                    <a:p>
                      <a:pPr algn="r" fontAlgn="b"/>
                      <a:r>
                        <a:rPr lang="en-GB" sz="1600" u="none" strike="noStrike" dirty="0">
                          <a:effectLst/>
                          <a:latin typeface="+mn-lt"/>
                        </a:rPr>
                        <a:t>37</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97033">
                <a:tc>
                  <a:txBody>
                    <a:bodyPr/>
                    <a:lstStyle/>
                    <a:p>
                      <a:pPr algn="r" fontAlgn="b"/>
                      <a:r>
                        <a:rPr lang="en-GB" sz="1600" u="none" strike="noStrike" dirty="0">
                          <a:effectLst/>
                          <a:latin typeface="+mn-lt"/>
                        </a:rPr>
                        <a:t>62</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97033">
                <a:tc>
                  <a:txBody>
                    <a:bodyPr/>
                    <a:lstStyle/>
                    <a:p>
                      <a:pPr algn="r" fontAlgn="b"/>
                      <a:r>
                        <a:rPr lang="en-GB" sz="1600" u="none" strike="noStrike" dirty="0">
                          <a:effectLst/>
                          <a:latin typeface="+mn-lt"/>
                        </a:rPr>
                        <a:t>101</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97033">
                <a:tc>
                  <a:txBody>
                    <a:bodyPr/>
                    <a:lstStyle/>
                    <a:p>
                      <a:pPr algn="r" fontAlgn="b"/>
                      <a:r>
                        <a:rPr lang="en-GB" sz="1600" u="none" strike="noStrike" dirty="0">
                          <a:effectLst/>
                          <a:latin typeface="+mn-lt"/>
                        </a:rPr>
                        <a:t>39</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97033">
                <a:tc>
                  <a:txBody>
                    <a:bodyPr/>
                    <a:lstStyle/>
                    <a:p>
                      <a:pPr algn="r" fontAlgn="b"/>
                      <a:r>
                        <a:rPr lang="en-GB" sz="1600" u="none" strike="noStrike" dirty="0">
                          <a:effectLst/>
                          <a:latin typeface="+mn-lt"/>
                        </a:rPr>
                        <a:t>11</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97033">
                <a:tc>
                  <a:txBody>
                    <a:bodyPr/>
                    <a:lstStyle/>
                    <a:p>
                      <a:pPr algn="r" fontAlgn="b"/>
                      <a:r>
                        <a:rPr lang="en-GB" sz="1600" u="none" strike="noStrike" dirty="0">
                          <a:effectLst/>
                          <a:latin typeface="+mn-lt"/>
                        </a:rPr>
                        <a:t>75</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97033">
                <a:tc>
                  <a:txBody>
                    <a:bodyPr/>
                    <a:lstStyle/>
                    <a:p>
                      <a:pPr algn="r" fontAlgn="b"/>
                      <a:r>
                        <a:rPr lang="en-GB" sz="1600" u="none" strike="noStrike" dirty="0">
                          <a:effectLst/>
                          <a:latin typeface="+mn-lt"/>
                        </a:rPr>
                        <a:t>15</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97033">
                <a:tc>
                  <a:txBody>
                    <a:bodyPr/>
                    <a:lstStyle/>
                    <a:p>
                      <a:pPr algn="r" fontAlgn="b"/>
                      <a:r>
                        <a:rPr lang="en-GB" sz="1600" u="none" strike="noStrike" dirty="0">
                          <a:effectLst/>
                          <a:latin typeface="+mn-lt"/>
                        </a:rPr>
                        <a:t>12</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97033">
                <a:tc>
                  <a:txBody>
                    <a:bodyPr/>
                    <a:lstStyle/>
                    <a:p>
                      <a:pPr algn="r" fontAlgn="b"/>
                      <a:r>
                        <a:rPr lang="en-GB" sz="1600" u="none" strike="noStrike" dirty="0">
                          <a:effectLst/>
                          <a:latin typeface="+mn-lt"/>
                        </a:rPr>
                        <a:t>15</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97033">
                <a:tc>
                  <a:txBody>
                    <a:bodyPr/>
                    <a:lstStyle/>
                    <a:p>
                      <a:pPr algn="r" fontAlgn="b"/>
                      <a:r>
                        <a:rPr lang="en-GB" sz="1600" u="none" strike="noStrike" dirty="0">
                          <a:effectLst/>
                          <a:latin typeface="+mn-lt"/>
                        </a:rPr>
                        <a:t>29</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97033">
                <a:tc>
                  <a:txBody>
                    <a:bodyPr/>
                    <a:lstStyle/>
                    <a:p>
                      <a:pPr algn="r" fontAlgn="b"/>
                      <a:r>
                        <a:rPr lang="en-GB" sz="1600" u="none" strike="noStrike" dirty="0">
                          <a:effectLst/>
                          <a:latin typeface="+mn-lt"/>
                        </a:rPr>
                        <a:t>37</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98</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97033">
                <a:tc>
                  <a:txBody>
                    <a:bodyPr/>
                    <a:lstStyle/>
                    <a:p>
                      <a:pPr algn="r" fontAlgn="b"/>
                      <a:r>
                        <a:rPr lang="en-GB" sz="1600" u="none" strike="noStrike" dirty="0">
                          <a:effectLst/>
                          <a:latin typeface="+mn-lt"/>
                        </a:rPr>
                        <a:t>46</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102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297033">
                <a:tc>
                  <a:txBody>
                    <a:bodyPr/>
                    <a:lstStyle/>
                    <a:p>
                      <a:pPr algn="r" fontAlgn="b"/>
                      <a:r>
                        <a:rPr lang="en-GB" sz="1600" u="none" strike="noStrike" dirty="0">
                          <a:effectLst/>
                          <a:latin typeface="+mn-lt"/>
                        </a:rPr>
                        <a:t>3</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37</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81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63</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297033">
                <a:tc>
                  <a:txBody>
                    <a:bodyPr/>
                    <a:lstStyle/>
                    <a:p>
                      <a:pPr algn="r" fontAlgn="b"/>
                      <a:r>
                        <a:rPr lang="en-GB" sz="1600" u="none" strike="noStrike" dirty="0">
                          <a:effectLst/>
                          <a:latin typeface="+mn-lt"/>
                        </a:rPr>
                        <a:t>48</a:t>
                      </a:r>
                      <a:endParaRPr lang="en-GB" sz="1600" b="0" i="0" u="none" strike="noStrike" dirty="0">
                        <a:solidFill>
                          <a:srgbClr val="000000"/>
                        </a:solidFill>
                        <a:effectLst/>
                        <a:latin typeface="+mn-lt"/>
                      </a:endParaRPr>
                    </a:p>
                  </a:txBody>
                  <a:tcPr marL="0" marR="0" marT="0"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46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25</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50</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22</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64</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91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76</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71</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GB" sz="1600" u="none" strike="noStrike" dirty="0">
                          <a:effectLst/>
                          <a:latin typeface="+mn-lt"/>
                        </a:rPr>
                        <a:t>79</a:t>
                      </a:r>
                      <a:endParaRPr lang="en-GB" sz="1600" b="0" i="0" u="none" strike="noStrike" dirty="0">
                        <a:solidFill>
                          <a:srgbClr val="000000"/>
                        </a:solidFill>
                        <a:effectLst/>
                        <a:latin typeface="+mn-lt"/>
                      </a:endParaRPr>
                    </a:p>
                  </a:txBody>
                  <a:tcPr marL="0" marR="0" marT="0"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9025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0" dirty="0"/>
              <a:t>Which quadrant has the </a:t>
            </a:r>
            <a:r>
              <a:rPr lang="en-GB" dirty="0"/>
              <a:t>highest total</a:t>
            </a:r>
            <a:r>
              <a:rPr lang="en-GB" b="0" dirty="0"/>
              <a:t>?</a:t>
            </a:r>
            <a:endParaRPr lang="en-IN" b="0" dirty="0"/>
          </a:p>
        </p:txBody>
      </p:sp>
      <p:sp>
        <p:nvSpPr>
          <p:cNvPr id="5" name="Text Placeholder 4">
            <a:extLst>
              <a:ext uri="{FF2B5EF4-FFF2-40B4-BE49-F238E27FC236}">
                <a16:creationId xmlns:a16="http://schemas.microsoft.com/office/drawing/2014/main" id="{E940B7DF-E01E-3447-8020-ACF1245101AA}"/>
              </a:ext>
            </a:extLst>
          </p:cNvPr>
          <p:cNvSpPr>
            <a:spLocks noGrp="1"/>
          </p:cNvSpPr>
          <p:nvPr>
            <p:ph type="body" sz="quarter" idx="20"/>
          </p:nvPr>
        </p:nvSpPr>
        <p:spPr/>
        <p:txBody>
          <a:bodyPr/>
          <a:lstStyle/>
          <a:p>
            <a:endParaRPr lang="en-US"/>
          </a:p>
        </p:txBody>
      </p:sp>
      <p:graphicFrame>
        <p:nvGraphicFramePr>
          <p:cNvPr id="4" name="Table 3"/>
          <p:cNvGraphicFramePr>
            <a:graphicFrameLocks noGrp="1"/>
          </p:cNvGraphicFramePr>
          <p:nvPr/>
        </p:nvGraphicFramePr>
        <p:xfrm>
          <a:off x="1919536" y="1485312"/>
          <a:ext cx="7920000" cy="4752000"/>
        </p:xfrm>
        <a:graphic>
          <a:graphicData uri="http://schemas.openxmlformats.org/drawingml/2006/table">
            <a:tbl>
              <a:tblPr/>
              <a:tblGrid>
                <a:gridCol w="792000">
                  <a:extLst>
                    <a:ext uri="{9D8B030D-6E8A-4147-A177-3AD203B41FA5}">
                      <a16:colId xmlns:a16="http://schemas.microsoft.com/office/drawing/2014/main" val="20000"/>
                    </a:ext>
                  </a:extLst>
                </a:gridCol>
                <a:gridCol w="792000">
                  <a:extLst>
                    <a:ext uri="{9D8B030D-6E8A-4147-A177-3AD203B41FA5}">
                      <a16:colId xmlns:a16="http://schemas.microsoft.com/office/drawing/2014/main" val="20001"/>
                    </a:ext>
                  </a:extLst>
                </a:gridCol>
                <a:gridCol w="792000">
                  <a:extLst>
                    <a:ext uri="{9D8B030D-6E8A-4147-A177-3AD203B41FA5}">
                      <a16:colId xmlns:a16="http://schemas.microsoft.com/office/drawing/2014/main" val="20002"/>
                    </a:ext>
                  </a:extLst>
                </a:gridCol>
                <a:gridCol w="792000">
                  <a:extLst>
                    <a:ext uri="{9D8B030D-6E8A-4147-A177-3AD203B41FA5}">
                      <a16:colId xmlns:a16="http://schemas.microsoft.com/office/drawing/2014/main" val="20003"/>
                    </a:ext>
                  </a:extLst>
                </a:gridCol>
                <a:gridCol w="792000">
                  <a:extLst>
                    <a:ext uri="{9D8B030D-6E8A-4147-A177-3AD203B41FA5}">
                      <a16:colId xmlns:a16="http://schemas.microsoft.com/office/drawing/2014/main" val="20004"/>
                    </a:ext>
                  </a:extLst>
                </a:gridCol>
                <a:gridCol w="792000">
                  <a:extLst>
                    <a:ext uri="{9D8B030D-6E8A-4147-A177-3AD203B41FA5}">
                      <a16:colId xmlns:a16="http://schemas.microsoft.com/office/drawing/2014/main" val="20005"/>
                    </a:ext>
                  </a:extLst>
                </a:gridCol>
                <a:gridCol w="792000">
                  <a:extLst>
                    <a:ext uri="{9D8B030D-6E8A-4147-A177-3AD203B41FA5}">
                      <a16:colId xmlns:a16="http://schemas.microsoft.com/office/drawing/2014/main" val="20006"/>
                    </a:ext>
                  </a:extLst>
                </a:gridCol>
                <a:gridCol w="792000">
                  <a:extLst>
                    <a:ext uri="{9D8B030D-6E8A-4147-A177-3AD203B41FA5}">
                      <a16:colId xmlns:a16="http://schemas.microsoft.com/office/drawing/2014/main" val="20007"/>
                    </a:ext>
                  </a:extLst>
                </a:gridCol>
                <a:gridCol w="792000">
                  <a:extLst>
                    <a:ext uri="{9D8B030D-6E8A-4147-A177-3AD203B41FA5}">
                      <a16:colId xmlns:a16="http://schemas.microsoft.com/office/drawing/2014/main" val="20008"/>
                    </a:ext>
                  </a:extLst>
                </a:gridCol>
                <a:gridCol w="792000">
                  <a:extLst>
                    <a:ext uri="{9D8B030D-6E8A-4147-A177-3AD203B41FA5}">
                      <a16:colId xmlns:a16="http://schemas.microsoft.com/office/drawing/2014/main" val="20009"/>
                    </a:ext>
                  </a:extLst>
                </a:gridCol>
              </a:tblGrid>
              <a:tr h="297000">
                <a:tc>
                  <a:txBody>
                    <a:bodyPr/>
                    <a:lstStyle/>
                    <a:p>
                      <a:pPr algn="r" fontAlgn="b"/>
                      <a:r>
                        <a:rPr lang="en-GB" sz="1600" b="0" i="0" u="none" strike="noStrike" dirty="0">
                          <a:solidFill>
                            <a:srgbClr val="000000"/>
                          </a:solidFill>
                          <a:effectLst/>
                          <a:latin typeface="+mn-lt"/>
                        </a:rPr>
                        <a:t>23</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EBF2DE"/>
                    </a:solidFill>
                  </a:tcPr>
                </a:tc>
                <a:tc>
                  <a:txBody>
                    <a:bodyPr/>
                    <a:lstStyle/>
                    <a:p>
                      <a:pPr algn="r" fontAlgn="b"/>
                      <a:r>
                        <a:rPr lang="en-GB" sz="1600" b="0" i="0" u="none" strike="noStrike" dirty="0">
                          <a:solidFill>
                            <a:srgbClr val="000000"/>
                          </a:solidFill>
                          <a:effectLst/>
                          <a:latin typeface="+mn-lt"/>
                        </a:rPr>
                        <a:t>32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E3ECD0"/>
                    </a:solidFill>
                  </a:tcPr>
                </a:tc>
                <a:tc>
                  <a:txBody>
                    <a:bodyPr/>
                    <a:lstStyle/>
                    <a:p>
                      <a:pPr algn="r" fontAlgn="b"/>
                      <a:r>
                        <a:rPr lang="en-GB" sz="1600" b="0" i="0" u="none" strike="noStrike">
                          <a:solidFill>
                            <a:srgbClr val="000000"/>
                          </a:solidFill>
                          <a:effectLst/>
                          <a:latin typeface="+mn-lt"/>
                        </a:rPr>
                        <a:t>71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ED392"/>
                    </a:solidFill>
                  </a:tcPr>
                </a:tc>
                <a:tc>
                  <a:txBody>
                    <a:bodyPr/>
                    <a:lstStyle/>
                    <a:p>
                      <a:pPr algn="r" fontAlgn="b"/>
                      <a:r>
                        <a:rPr lang="en-GB" sz="1600" b="0" i="0" u="none" strike="noStrike">
                          <a:solidFill>
                            <a:srgbClr val="000000"/>
                          </a:solidFill>
                          <a:effectLst/>
                          <a:latin typeface="+mn-lt"/>
                        </a:rPr>
                        <a:t>72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DD291"/>
                    </a:solidFill>
                  </a:tcPr>
                </a:tc>
                <a:tc>
                  <a:txBody>
                    <a:bodyPr/>
                    <a:lstStyle/>
                    <a:p>
                      <a:pPr algn="r" fontAlgn="b"/>
                      <a:r>
                        <a:rPr lang="en-GB" sz="1600" b="0" i="0" u="none" strike="noStrike">
                          <a:solidFill>
                            <a:srgbClr val="000000"/>
                          </a:solidFill>
                          <a:effectLst/>
                          <a:latin typeface="+mn-lt"/>
                        </a:rPr>
                        <a:t>58</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CADBA7"/>
                    </a:solidFill>
                  </a:tcPr>
                </a:tc>
                <a:tc>
                  <a:txBody>
                    <a:bodyPr/>
                    <a:lstStyle/>
                    <a:p>
                      <a:pPr algn="r" fontAlgn="b"/>
                      <a:r>
                        <a:rPr lang="en-GB" sz="1600" b="0" i="0" u="none" strike="noStrike" dirty="0">
                          <a:solidFill>
                            <a:srgbClr val="000000"/>
                          </a:solidFill>
                          <a:effectLst/>
                          <a:latin typeface="+mn-lt"/>
                        </a:rPr>
                        <a:t>87</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AFC879"/>
                    </a:solidFill>
                  </a:tcPr>
                </a:tc>
                <a:tc>
                  <a:txBody>
                    <a:bodyPr/>
                    <a:lstStyle/>
                    <a:p>
                      <a:pPr algn="r" fontAlgn="b"/>
                      <a:r>
                        <a:rPr lang="en-GB" sz="1600" b="0" i="0" u="none" strike="noStrike">
                          <a:solidFill>
                            <a:srgbClr val="000000"/>
                          </a:solidFill>
                          <a:effectLst/>
                          <a:latin typeface="+mn-lt"/>
                        </a:rPr>
                        <a:t>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7FAF1"/>
                    </a:solidFill>
                  </a:tcPr>
                </a:tc>
                <a:tc>
                  <a:txBody>
                    <a:bodyPr/>
                    <a:lstStyle/>
                    <a:p>
                      <a:pPr algn="r" fontAlgn="b"/>
                      <a:r>
                        <a:rPr lang="en-GB" sz="1600" b="0" i="0" u="none" strike="noStrike">
                          <a:solidFill>
                            <a:srgbClr val="000000"/>
                          </a:solidFill>
                          <a:effectLst/>
                          <a:latin typeface="+mn-lt"/>
                        </a:rPr>
                        <a:t>77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8CF89"/>
                    </a:solidFill>
                  </a:tcPr>
                </a:tc>
                <a:tc>
                  <a:txBody>
                    <a:bodyPr/>
                    <a:lstStyle/>
                    <a:p>
                      <a:pPr algn="r" fontAlgn="b"/>
                      <a:r>
                        <a:rPr lang="en-GB" sz="1600" b="0" i="0" u="none" strike="noStrike">
                          <a:solidFill>
                            <a:srgbClr val="000000"/>
                          </a:solidFill>
                          <a:effectLst/>
                          <a:latin typeface="+mn-lt"/>
                        </a:rPr>
                        <a:t>70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FD394"/>
                    </a:solidFill>
                  </a:tcPr>
                </a:tc>
                <a:tc>
                  <a:txBody>
                    <a:bodyPr/>
                    <a:lstStyle/>
                    <a:p>
                      <a:pPr algn="r" fontAlgn="b"/>
                      <a:r>
                        <a:rPr lang="en-GB" sz="1600" b="0" i="0" u="none" strike="noStrike">
                          <a:solidFill>
                            <a:srgbClr val="000000"/>
                          </a:solidFill>
                          <a:effectLst/>
                          <a:latin typeface="+mn-lt"/>
                        </a:rPr>
                        <a:t>16</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2F6E9"/>
                    </a:solidFill>
                  </a:tcPr>
                </a:tc>
                <a:extLst>
                  <a:ext uri="{0D108BD9-81ED-4DB2-BD59-A6C34878D82A}">
                    <a16:rowId xmlns:a16="http://schemas.microsoft.com/office/drawing/2014/main" val="10000"/>
                  </a:ext>
                </a:extLst>
              </a:tr>
              <a:tr h="297000">
                <a:tc>
                  <a:txBody>
                    <a:bodyPr/>
                    <a:lstStyle/>
                    <a:p>
                      <a:pPr algn="r" fontAlgn="b"/>
                      <a:r>
                        <a:rPr lang="en-GB" sz="1600" b="0" i="0" u="none" strike="noStrike" dirty="0">
                          <a:solidFill>
                            <a:srgbClr val="000000"/>
                          </a:solidFill>
                          <a:effectLst/>
                          <a:latin typeface="+mn-lt"/>
                        </a:rPr>
                        <a:t>17</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1F6E8"/>
                    </a:solidFill>
                  </a:tcPr>
                </a:tc>
                <a:tc>
                  <a:txBody>
                    <a:bodyPr/>
                    <a:lstStyle/>
                    <a:p>
                      <a:pPr algn="r" fontAlgn="b"/>
                      <a:r>
                        <a:rPr lang="en-GB" sz="1600" b="0" i="0" u="none" strike="noStrike">
                          <a:solidFill>
                            <a:srgbClr val="000000"/>
                          </a:solidFill>
                          <a:effectLst/>
                          <a:latin typeface="+mn-lt"/>
                        </a:rPr>
                        <a:t>21</a:t>
                      </a:r>
                    </a:p>
                  </a:txBody>
                  <a:tcPr marL="9525" marR="9525" marT="9525" marB="0" anchor="b">
                    <a:lnL>
                      <a:noFill/>
                    </a:lnL>
                    <a:lnR>
                      <a:noFill/>
                    </a:lnR>
                    <a:lnT>
                      <a:noFill/>
                    </a:lnT>
                    <a:lnB>
                      <a:noFill/>
                    </a:lnB>
                    <a:solidFill>
                      <a:srgbClr val="EDF3E1"/>
                    </a:solidFill>
                  </a:tcPr>
                </a:tc>
                <a:tc>
                  <a:txBody>
                    <a:bodyPr/>
                    <a:lstStyle/>
                    <a:p>
                      <a:pPr algn="r" fontAlgn="b"/>
                      <a:r>
                        <a:rPr lang="en-GB" sz="1600" b="0" i="0" u="none" strike="noStrike">
                          <a:solidFill>
                            <a:srgbClr val="000000"/>
                          </a:solidFill>
                          <a:effectLst/>
                          <a:latin typeface="+mn-lt"/>
                        </a:rPr>
                        <a:t>56</a:t>
                      </a:r>
                    </a:p>
                  </a:txBody>
                  <a:tcPr marL="9525" marR="9525" marT="9525" marB="0" anchor="b">
                    <a:lnL>
                      <a:noFill/>
                    </a:lnL>
                    <a:lnR>
                      <a:noFill/>
                    </a:lnR>
                    <a:lnT>
                      <a:noFill/>
                    </a:lnT>
                    <a:lnB>
                      <a:noFill/>
                    </a:lnB>
                    <a:solidFill>
                      <a:srgbClr val="CCDDAA"/>
                    </a:solidFill>
                  </a:tcPr>
                </a:tc>
                <a:tc>
                  <a:txBody>
                    <a:bodyPr/>
                    <a:lstStyle/>
                    <a:p>
                      <a:pPr algn="r" fontAlgn="b"/>
                      <a:r>
                        <a:rPr lang="en-GB" sz="1600" b="0" i="0" u="none" strike="noStrike">
                          <a:solidFill>
                            <a:srgbClr val="000000"/>
                          </a:solidFill>
                          <a:effectLst/>
                          <a:latin typeface="+mn-lt"/>
                        </a:rPr>
                        <a:t>44</a:t>
                      </a:r>
                    </a:p>
                  </a:txBody>
                  <a:tcPr marL="9525" marR="9525" marT="9525" marB="0" anchor="b">
                    <a:lnL>
                      <a:noFill/>
                    </a:lnL>
                    <a:lnR>
                      <a:noFill/>
                    </a:lnR>
                    <a:lnT>
                      <a:noFill/>
                    </a:lnT>
                    <a:lnB>
                      <a:noFill/>
                    </a:lnB>
                    <a:solidFill>
                      <a:srgbClr val="D7E4BD"/>
                    </a:solidFill>
                  </a:tcPr>
                </a:tc>
                <a:tc>
                  <a:txBody>
                    <a:bodyPr/>
                    <a:lstStyle/>
                    <a:p>
                      <a:pPr algn="r" fontAlgn="b"/>
                      <a:r>
                        <a:rPr lang="en-GB" sz="1600" b="0" i="0" u="none" strike="noStrike">
                          <a:solidFill>
                            <a:srgbClr val="000000"/>
                          </a:solidFill>
                          <a:effectLst/>
                          <a:latin typeface="+mn-lt"/>
                        </a:rPr>
                        <a:t>68</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C1D597"/>
                    </a:solidFill>
                  </a:tcPr>
                </a:tc>
                <a:tc>
                  <a:txBody>
                    <a:bodyPr/>
                    <a:lstStyle/>
                    <a:p>
                      <a:pPr algn="r" fontAlgn="b"/>
                      <a:r>
                        <a:rPr lang="en-GB" sz="1600" b="0" i="0" u="none" strike="noStrike" dirty="0">
                          <a:solidFill>
                            <a:srgbClr val="000000"/>
                          </a:solidFill>
                          <a:effectLst/>
                          <a:latin typeface="+mn-lt"/>
                        </a:rPr>
                        <a:t>51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1E0B2"/>
                    </a:solidFill>
                  </a:tcPr>
                </a:tc>
                <a:tc>
                  <a:txBody>
                    <a:bodyPr/>
                    <a:lstStyle/>
                    <a:p>
                      <a:pPr algn="r" fontAlgn="b"/>
                      <a:r>
                        <a:rPr lang="en-GB" sz="1600" b="0" i="0" u="none" strike="noStrike">
                          <a:solidFill>
                            <a:srgbClr val="000000"/>
                          </a:solidFill>
                          <a:effectLst/>
                          <a:latin typeface="+mn-lt"/>
                        </a:rPr>
                        <a:t>84</a:t>
                      </a:r>
                    </a:p>
                  </a:txBody>
                  <a:tcPr marL="9525" marR="9525" marT="9525" marB="0" anchor="b">
                    <a:lnL>
                      <a:noFill/>
                    </a:lnL>
                    <a:lnR>
                      <a:noFill/>
                    </a:lnR>
                    <a:lnT>
                      <a:noFill/>
                    </a:lnT>
                    <a:lnB>
                      <a:noFill/>
                    </a:lnB>
                    <a:solidFill>
                      <a:srgbClr val="B1CA7E"/>
                    </a:solidFill>
                  </a:tcPr>
                </a:tc>
                <a:tc>
                  <a:txBody>
                    <a:bodyPr/>
                    <a:lstStyle/>
                    <a:p>
                      <a:pPr algn="r" fontAlgn="b"/>
                      <a:r>
                        <a:rPr lang="en-GB" sz="1600" b="0" i="0" u="none" strike="noStrike">
                          <a:solidFill>
                            <a:srgbClr val="000000"/>
                          </a:solidFill>
                          <a:effectLst/>
                          <a:latin typeface="+mn-lt"/>
                        </a:rPr>
                        <a:t>20</a:t>
                      </a:r>
                    </a:p>
                  </a:txBody>
                  <a:tcPr marL="9525" marR="9525" marT="9525" marB="0" anchor="b">
                    <a:lnL>
                      <a:noFill/>
                    </a:lnL>
                    <a:lnR>
                      <a:noFill/>
                    </a:lnR>
                    <a:lnT>
                      <a:noFill/>
                    </a:lnT>
                    <a:lnB>
                      <a:noFill/>
                    </a:lnB>
                    <a:solidFill>
                      <a:srgbClr val="EEF4E3"/>
                    </a:solidFill>
                  </a:tcPr>
                </a:tc>
                <a:tc>
                  <a:txBody>
                    <a:bodyPr/>
                    <a:lstStyle/>
                    <a:p>
                      <a:pPr algn="r" fontAlgn="b"/>
                      <a:r>
                        <a:rPr lang="en-GB" sz="1600" b="0" i="0" u="none" strike="noStrike">
                          <a:solidFill>
                            <a:srgbClr val="000000"/>
                          </a:solidFill>
                          <a:effectLst/>
                          <a:latin typeface="+mn-lt"/>
                        </a:rPr>
                        <a:t>60</a:t>
                      </a:r>
                    </a:p>
                  </a:txBody>
                  <a:tcPr marL="9525" marR="9525" marT="9525" marB="0" anchor="b">
                    <a:lnL>
                      <a:noFill/>
                    </a:lnL>
                    <a:lnR>
                      <a:noFill/>
                    </a:lnR>
                    <a:lnT>
                      <a:noFill/>
                    </a:lnT>
                    <a:lnB>
                      <a:noFill/>
                    </a:lnB>
                    <a:solidFill>
                      <a:srgbClr val="C8DAA4"/>
                    </a:solidFill>
                  </a:tcPr>
                </a:tc>
                <a:tc>
                  <a:txBody>
                    <a:bodyPr/>
                    <a:lstStyle/>
                    <a:p>
                      <a:pPr algn="r" fontAlgn="b"/>
                      <a:r>
                        <a:rPr lang="en-GB" sz="1600" b="0" i="0" u="none" strike="noStrike">
                          <a:solidFill>
                            <a:srgbClr val="000000"/>
                          </a:solidFill>
                          <a:effectLst/>
                          <a:latin typeface="+mn-lt"/>
                        </a:rPr>
                        <a:t>40</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DBE7C3"/>
                    </a:solidFill>
                  </a:tcPr>
                </a:tc>
                <a:extLst>
                  <a:ext uri="{0D108BD9-81ED-4DB2-BD59-A6C34878D82A}">
                    <a16:rowId xmlns:a16="http://schemas.microsoft.com/office/drawing/2014/main" val="10001"/>
                  </a:ext>
                </a:extLst>
              </a:tr>
              <a:tr h="297000">
                <a:tc>
                  <a:txBody>
                    <a:bodyPr/>
                    <a:lstStyle/>
                    <a:p>
                      <a:pPr algn="r" fontAlgn="b"/>
                      <a:r>
                        <a:rPr lang="en-GB" sz="1600" b="0" i="0" u="none" strike="noStrike" dirty="0">
                          <a:solidFill>
                            <a:srgbClr val="000000"/>
                          </a:solidFill>
                          <a:effectLst/>
                          <a:latin typeface="+mn-lt"/>
                        </a:rPr>
                        <a:t>37</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EE9C8"/>
                    </a:solidFill>
                  </a:tcPr>
                </a:tc>
                <a:tc>
                  <a:txBody>
                    <a:bodyPr/>
                    <a:lstStyle/>
                    <a:p>
                      <a:pPr algn="r" fontAlgn="b"/>
                      <a:r>
                        <a:rPr lang="en-GB" sz="1600" b="0" i="0" u="none" strike="noStrike">
                          <a:solidFill>
                            <a:srgbClr val="000000"/>
                          </a:solidFill>
                          <a:effectLst/>
                          <a:latin typeface="+mn-lt"/>
                        </a:rPr>
                        <a:t>8</a:t>
                      </a:r>
                    </a:p>
                  </a:txBody>
                  <a:tcPr marL="9525" marR="9525" marT="9525" marB="0" anchor="b">
                    <a:lnL>
                      <a:noFill/>
                    </a:lnL>
                    <a:lnR>
                      <a:noFill/>
                    </a:lnR>
                    <a:lnT>
                      <a:noFill/>
                    </a:lnT>
                    <a:lnB>
                      <a:noFill/>
                    </a:lnB>
                    <a:solidFill>
                      <a:srgbClr val="FAFCF6"/>
                    </a:solidFill>
                  </a:tcPr>
                </a:tc>
                <a:tc>
                  <a:txBody>
                    <a:bodyPr/>
                    <a:lstStyle/>
                    <a:p>
                      <a:pPr algn="r" fontAlgn="b"/>
                      <a:r>
                        <a:rPr lang="en-GB" sz="1600" b="0" i="0" u="none" strike="noStrike" dirty="0">
                          <a:solidFill>
                            <a:srgbClr val="000000"/>
                          </a:solidFill>
                          <a:effectLst/>
                          <a:latin typeface="+mn-lt"/>
                        </a:rPr>
                        <a:t>107</a:t>
                      </a:r>
                    </a:p>
                  </a:txBody>
                  <a:tcPr marL="9525" marR="9525" marT="9525" marB="0" anchor="b">
                    <a:lnL>
                      <a:noFill/>
                    </a:lnL>
                    <a:lnR>
                      <a:noFill/>
                    </a:lnR>
                    <a:lnT>
                      <a:noFill/>
                    </a:lnT>
                    <a:lnB>
                      <a:noFill/>
                    </a:lnB>
                    <a:solidFill>
                      <a:srgbClr val="9BBB59"/>
                    </a:solidFill>
                  </a:tcPr>
                </a:tc>
                <a:tc>
                  <a:txBody>
                    <a:bodyPr/>
                    <a:lstStyle/>
                    <a:p>
                      <a:pPr algn="r" fontAlgn="b"/>
                      <a:r>
                        <a:rPr lang="en-GB" sz="1600" b="0" i="0" u="none" strike="noStrike" dirty="0">
                          <a:solidFill>
                            <a:srgbClr val="000000"/>
                          </a:solidFill>
                          <a:effectLst/>
                          <a:latin typeface="+mn-lt"/>
                        </a:rPr>
                        <a:t>14</a:t>
                      </a:r>
                    </a:p>
                  </a:txBody>
                  <a:tcPr marL="9525" marR="9525" marT="9525" marB="0" anchor="b">
                    <a:lnL>
                      <a:noFill/>
                    </a:lnL>
                    <a:lnR>
                      <a:noFill/>
                    </a:lnR>
                    <a:lnT>
                      <a:noFill/>
                    </a:lnT>
                    <a:lnB>
                      <a:noFill/>
                    </a:lnB>
                    <a:solidFill>
                      <a:srgbClr val="F4F8ED"/>
                    </a:solidFill>
                  </a:tcPr>
                </a:tc>
                <a:tc>
                  <a:txBody>
                    <a:bodyPr/>
                    <a:lstStyle/>
                    <a:p>
                      <a:pPr algn="r" fontAlgn="b"/>
                      <a:r>
                        <a:rPr lang="en-GB" sz="1600" b="0" i="0" u="none" strike="noStrike">
                          <a:solidFill>
                            <a:srgbClr val="000000"/>
                          </a:solidFill>
                          <a:effectLst/>
                          <a:latin typeface="+mn-lt"/>
                        </a:rPr>
                        <a:t>12</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F6F9F0"/>
                    </a:solidFill>
                  </a:tcPr>
                </a:tc>
                <a:tc>
                  <a:txBody>
                    <a:bodyPr/>
                    <a:lstStyle/>
                    <a:p>
                      <a:pPr algn="r" fontAlgn="b"/>
                      <a:r>
                        <a:rPr lang="en-GB" sz="1600" b="0" i="0" u="none" strike="noStrike">
                          <a:solidFill>
                            <a:srgbClr val="000000"/>
                          </a:solidFill>
                          <a:effectLst/>
                          <a:latin typeface="+mn-lt"/>
                        </a:rPr>
                        <a:t>41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AE6C2"/>
                    </a:solidFill>
                  </a:tcPr>
                </a:tc>
                <a:tc>
                  <a:txBody>
                    <a:bodyPr/>
                    <a:lstStyle/>
                    <a:p>
                      <a:pPr algn="r" fontAlgn="b"/>
                      <a:r>
                        <a:rPr lang="en-GB" sz="1600" b="0" i="0" u="none" strike="noStrike" dirty="0">
                          <a:solidFill>
                            <a:srgbClr val="000000"/>
                          </a:solidFill>
                          <a:effectLst/>
                          <a:latin typeface="+mn-lt"/>
                        </a:rPr>
                        <a:t>69</a:t>
                      </a:r>
                    </a:p>
                  </a:txBody>
                  <a:tcPr marL="9525" marR="9525" marT="9525" marB="0" anchor="b">
                    <a:lnL>
                      <a:noFill/>
                    </a:lnL>
                    <a:lnR>
                      <a:noFill/>
                    </a:lnR>
                    <a:lnT>
                      <a:noFill/>
                    </a:lnT>
                    <a:lnB>
                      <a:noFill/>
                    </a:lnB>
                    <a:solidFill>
                      <a:srgbClr val="C0D496"/>
                    </a:solidFill>
                  </a:tcPr>
                </a:tc>
                <a:tc>
                  <a:txBody>
                    <a:bodyPr/>
                    <a:lstStyle/>
                    <a:p>
                      <a:pPr algn="r" fontAlgn="b"/>
                      <a:r>
                        <a:rPr lang="en-GB" sz="1600" b="0" i="0" u="none" strike="noStrike">
                          <a:solidFill>
                            <a:srgbClr val="000000"/>
                          </a:solidFill>
                          <a:effectLst/>
                          <a:latin typeface="+mn-lt"/>
                        </a:rPr>
                        <a:t>14</a:t>
                      </a:r>
                    </a:p>
                  </a:txBody>
                  <a:tcPr marL="9525" marR="9525" marT="9525" marB="0" anchor="b">
                    <a:lnL>
                      <a:noFill/>
                    </a:lnL>
                    <a:lnR>
                      <a:noFill/>
                    </a:lnR>
                    <a:lnT>
                      <a:noFill/>
                    </a:lnT>
                    <a:lnB>
                      <a:noFill/>
                    </a:lnB>
                    <a:solidFill>
                      <a:srgbClr val="F4F8ED"/>
                    </a:solidFill>
                  </a:tcPr>
                </a:tc>
                <a:tc>
                  <a:txBody>
                    <a:bodyPr/>
                    <a:lstStyle/>
                    <a:p>
                      <a:pPr algn="r" fontAlgn="b"/>
                      <a:r>
                        <a:rPr lang="en-GB" sz="1600" b="0" i="0" u="none" strike="noStrike">
                          <a:solidFill>
                            <a:srgbClr val="000000"/>
                          </a:solidFill>
                          <a:effectLst/>
                          <a:latin typeface="+mn-lt"/>
                        </a:rPr>
                        <a:t>18</a:t>
                      </a:r>
                    </a:p>
                  </a:txBody>
                  <a:tcPr marL="9525" marR="9525" marT="9525" marB="0" anchor="b">
                    <a:lnL>
                      <a:noFill/>
                    </a:lnL>
                    <a:lnR>
                      <a:noFill/>
                    </a:lnR>
                    <a:lnT>
                      <a:noFill/>
                    </a:lnT>
                    <a:lnB>
                      <a:noFill/>
                    </a:lnB>
                    <a:solidFill>
                      <a:srgbClr val="F0F5E6"/>
                    </a:solidFill>
                  </a:tcPr>
                </a:tc>
                <a:tc>
                  <a:txBody>
                    <a:bodyPr/>
                    <a:lstStyle/>
                    <a:p>
                      <a:pPr algn="r" fontAlgn="b"/>
                      <a:r>
                        <a:rPr lang="en-GB" sz="1600" b="0" i="0" u="none" strike="noStrike">
                          <a:solidFill>
                            <a:srgbClr val="000000"/>
                          </a:solidFill>
                          <a:effectLst/>
                          <a:latin typeface="+mn-lt"/>
                        </a:rPr>
                        <a:t>71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BED392"/>
                    </a:solidFill>
                  </a:tcPr>
                </a:tc>
                <a:extLst>
                  <a:ext uri="{0D108BD9-81ED-4DB2-BD59-A6C34878D82A}">
                    <a16:rowId xmlns:a16="http://schemas.microsoft.com/office/drawing/2014/main" val="10002"/>
                  </a:ext>
                </a:extLst>
              </a:tr>
              <a:tr h="297000">
                <a:tc>
                  <a:txBody>
                    <a:bodyPr/>
                    <a:lstStyle/>
                    <a:p>
                      <a:pPr algn="r" fontAlgn="b"/>
                      <a:r>
                        <a:rPr lang="en-GB" sz="1600" b="0" i="0" u="none" strike="noStrike" dirty="0">
                          <a:solidFill>
                            <a:srgbClr val="000000"/>
                          </a:solidFill>
                          <a:effectLst/>
                          <a:latin typeface="+mn-lt"/>
                        </a:rPr>
                        <a:t>62</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C6D9A1"/>
                    </a:solidFill>
                  </a:tcPr>
                </a:tc>
                <a:tc>
                  <a:txBody>
                    <a:bodyPr/>
                    <a:lstStyle/>
                    <a:p>
                      <a:pPr algn="r" fontAlgn="b"/>
                      <a:r>
                        <a:rPr lang="en-GB" sz="1600" b="0" i="0" u="none" strike="noStrike">
                          <a:solidFill>
                            <a:srgbClr val="000000"/>
                          </a:solidFill>
                          <a:effectLst/>
                          <a:latin typeface="+mn-lt"/>
                        </a:rPr>
                        <a:t>55</a:t>
                      </a:r>
                    </a:p>
                  </a:txBody>
                  <a:tcPr marL="9525" marR="9525" marT="9525" marB="0" anchor="b">
                    <a:lnL>
                      <a:noFill/>
                    </a:lnL>
                    <a:lnR>
                      <a:noFill/>
                    </a:lnR>
                    <a:lnT>
                      <a:noFill/>
                    </a:lnT>
                    <a:lnB>
                      <a:noFill/>
                    </a:lnB>
                    <a:solidFill>
                      <a:srgbClr val="CDDDAC"/>
                    </a:solidFill>
                  </a:tcPr>
                </a:tc>
                <a:tc>
                  <a:txBody>
                    <a:bodyPr/>
                    <a:lstStyle/>
                    <a:p>
                      <a:pPr algn="r" fontAlgn="b"/>
                      <a:r>
                        <a:rPr lang="en-GB" sz="1600" b="0" i="0" u="none" strike="noStrike" dirty="0">
                          <a:solidFill>
                            <a:srgbClr val="000000"/>
                          </a:solidFill>
                          <a:effectLst/>
                          <a:latin typeface="+mn-lt"/>
                        </a:rPr>
                        <a:t>59</a:t>
                      </a:r>
                    </a:p>
                  </a:txBody>
                  <a:tcPr marL="9525" marR="9525" marT="9525" marB="0" anchor="b">
                    <a:lnL>
                      <a:noFill/>
                    </a:lnL>
                    <a:lnR>
                      <a:noFill/>
                    </a:lnR>
                    <a:lnT>
                      <a:noFill/>
                    </a:lnT>
                    <a:lnB>
                      <a:noFill/>
                    </a:lnB>
                    <a:solidFill>
                      <a:srgbClr val="C9DBA5"/>
                    </a:solidFill>
                  </a:tcPr>
                </a:tc>
                <a:tc>
                  <a:txBody>
                    <a:bodyPr/>
                    <a:lstStyle/>
                    <a:p>
                      <a:pPr algn="r" fontAlgn="b"/>
                      <a:r>
                        <a:rPr lang="en-GB" sz="1600" b="0" i="0" u="none" strike="noStrike">
                          <a:solidFill>
                            <a:srgbClr val="000000"/>
                          </a:solidFill>
                          <a:effectLst/>
                          <a:latin typeface="+mn-lt"/>
                        </a:rPr>
                        <a:t>64</a:t>
                      </a:r>
                    </a:p>
                  </a:txBody>
                  <a:tcPr marL="9525" marR="9525" marT="9525" marB="0" anchor="b">
                    <a:lnL>
                      <a:noFill/>
                    </a:lnL>
                    <a:lnR>
                      <a:noFill/>
                    </a:lnR>
                    <a:lnT>
                      <a:noFill/>
                    </a:lnT>
                    <a:lnB>
                      <a:noFill/>
                    </a:lnB>
                    <a:solidFill>
                      <a:srgbClr val="C4D79D"/>
                    </a:solidFill>
                  </a:tcPr>
                </a:tc>
                <a:tc>
                  <a:txBody>
                    <a:bodyPr/>
                    <a:lstStyle/>
                    <a:p>
                      <a:pPr algn="r" fontAlgn="b"/>
                      <a:r>
                        <a:rPr lang="en-GB" sz="1600" b="0" i="0" u="none" strike="noStrike" dirty="0">
                          <a:solidFill>
                            <a:srgbClr val="000000"/>
                          </a:solidFill>
                          <a:effectLst/>
                          <a:latin typeface="+mn-lt"/>
                        </a:rPr>
                        <a:t>33</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E2EBCE"/>
                    </a:solidFill>
                  </a:tcPr>
                </a:tc>
                <a:tc>
                  <a:txBody>
                    <a:bodyPr/>
                    <a:lstStyle/>
                    <a:p>
                      <a:pPr algn="r" fontAlgn="b"/>
                      <a:r>
                        <a:rPr lang="en-GB" sz="1600" b="0" i="0" u="none" strike="noStrike">
                          <a:solidFill>
                            <a:srgbClr val="000000"/>
                          </a:solidFill>
                          <a:effectLst/>
                          <a:latin typeface="+mn-lt"/>
                        </a:rPr>
                        <a:t>55</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CDDDAC"/>
                    </a:solidFill>
                  </a:tcPr>
                </a:tc>
                <a:tc>
                  <a:txBody>
                    <a:bodyPr/>
                    <a:lstStyle/>
                    <a:p>
                      <a:pPr algn="r" fontAlgn="b"/>
                      <a:r>
                        <a:rPr lang="en-GB" sz="1600" b="0" i="0" u="none" strike="noStrike" dirty="0">
                          <a:solidFill>
                            <a:srgbClr val="000000"/>
                          </a:solidFill>
                          <a:effectLst/>
                          <a:latin typeface="+mn-lt"/>
                        </a:rPr>
                        <a:t>71</a:t>
                      </a:r>
                    </a:p>
                  </a:txBody>
                  <a:tcPr marL="9525" marR="9525" marT="9525" marB="0" anchor="b">
                    <a:lnL>
                      <a:noFill/>
                    </a:lnL>
                    <a:lnR>
                      <a:noFill/>
                    </a:lnR>
                    <a:lnT>
                      <a:noFill/>
                    </a:lnT>
                    <a:lnB>
                      <a:noFill/>
                    </a:lnB>
                    <a:solidFill>
                      <a:srgbClr val="BED392"/>
                    </a:solidFill>
                  </a:tcPr>
                </a:tc>
                <a:tc>
                  <a:txBody>
                    <a:bodyPr/>
                    <a:lstStyle/>
                    <a:p>
                      <a:pPr algn="r" fontAlgn="b"/>
                      <a:r>
                        <a:rPr lang="en-GB" sz="1600" b="0" i="0" u="none" strike="noStrike">
                          <a:solidFill>
                            <a:srgbClr val="000000"/>
                          </a:solidFill>
                          <a:effectLst/>
                          <a:latin typeface="+mn-lt"/>
                        </a:rPr>
                        <a:t>58</a:t>
                      </a:r>
                    </a:p>
                  </a:txBody>
                  <a:tcPr marL="9525" marR="9525" marT="9525" marB="0" anchor="b">
                    <a:lnL>
                      <a:noFill/>
                    </a:lnL>
                    <a:lnR>
                      <a:noFill/>
                    </a:lnR>
                    <a:lnT>
                      <a:noFill/>
                    </a:lnT>
                    <a:lnB>
                      <a:noFill/>
                    </a:lnB>
                    <a:solidFill>
                      <a:srgbClr val="CADBA7"/>
                    </a:solidFill>
                  </a:tcPr>
                </a:tc>
                <a:tc>
                  <a:txBody>
                    <a:bodyPr/>
                    <a:lstStyle/>
                    <a:p>
                      <a:pPr algn="r" fontAlgn="b"/>
                      <a:r>
                        <a:rPr lang="en-GB" sz="1600" b="0" i="0" u="none" strike="noStrike">
                          <a:solidFill>
                            <a:srgbClr val="000000"/>
                          </a:solidFill>
                          <a:effectLst/>
                          <a:latin typeface="+mn-lt"/>
                        </a:rPr>
                        <a:t>103</a:t>
                      </a:r>
                    </a:p>
                  </a:txBody>
                  <a:tcPr marL="9525" marR="9525" marT="9525" marB="0" anchor="b">
                    <a:lnL>
                      <a:noFill/>
                    </a:lnL>
                    <a:lnR>
                      <a:noFill/>
                    </a:lnR>
                    <a:lnT>
                      <a:noFill/>
                    </a:lnT>
                    <a:lnB>
                      <a:noFill/>
                    </a:lnB>
                    <a:solidFill>
                      <a:srgbClr val="9FBE60"/>
                    </a:solidFill>
                  </a:tcPr>
                </a:tc>
                <a:tc>
                  <a:txBody>
                    <a:bodyPr/>
                    <a:lstStyle/>
                    <a:p>
                      <a:pPr algn="r" fontAlgn="b"/>
                      <a:r>
                        <a:rPr lang="en-GB" sz="1600" b="0" i="0" u="none" strike="noStrike">
                          <a:solidFill>
                            <a:srgbClr val="000000"/>
                          </a:solidFill>
                          <a:effectLst/>
                          <a:latin typeface="+mn-lt"/>
                        </a:rPr>
                        <a:t>92</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AC571"/>
                    </a:solidFill>
                  </a:tcPr>
                </a:tc>
                <a:extLst>
                  <a:ext uri="{0D108BD9-81ED-4DB2-BD59-A6C34878D82A}">
                    <a16:rowId xmlns:a16="http://schemas.microsoft.com/office/drawing/2014/main" val="10003"/>
                  </a:ext>
                </a:extLst>
              </a:tr>
              <a:tr h="297000">
                <a:tc>
                  <a:txBody>
                    <a:bodyPr/>
                    <a:lstStyle/>
                    <a:p>
                      <a:pPr algn="r" fontAlgn="b"/>
                      <a:r>
                        <a:rPr lang="en-GB" sz="1600" b="0" i="0" u="none" strike="noStrike">
                          <a:solidFill>
                            <a:srgbClr val="000000"/>
                          </a:solidFill>
                          <a:effectLst/>
                          <a:latin typeface="+mn-lt"/>
                        </a:rPr>
                        <a:t>101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A1BF63"/>
                    </a:solidFill>
                  </a:tcPr>
                </a:tc>
                <a:tc>
                  <a:txBody>
                    <a:bodyPr/>
                    <a:lstStyle/>
                    <a:p>
                      <a:pPr algn="r" fontAlgn="b"/>
                      <a:r>
                        <a:rPr lang="en-GB" sz="1600" b="0" i="0" u="none" strike="noStrike">
                          <a:solidFill>
                            <a:srgbClr val="000000"/>
                          </a:solidFill>
                          <a:effectLst/>
                          <a:latin typeface="+mn-lt"/>
                        </a:rPr>
                        <a:t>56</a:t>
                      </a:r>
                    </a:p>
                  </a:txBody>
                  <a:tcPr marL="9525" marR="9525" marT="9525" marB="0" anchor="b">
                    <a:lnL>
                      <a:noFill/>
                    </a:lnL>
                    <a:lnR>
                      <a:noFill/>
                    </a:lnR>
                    <a:lnT>
                      <a:noFill/>
                    </a:lnT>
                    <a:lnB>
                      <a:noFill/>
                    </a:lnB>
                    <a:solidFill>
                      <a:srgbClr val="CCDDAA"/>
                    </a:solidFill>
                  </a:tcPr>
                </a:tc>
                <a:tc>
                  <a:txBody>
                    <a:bodyPr/>
                    <a:lstStyle/>
                    <a:p>
                      <a:pPr algn="r" fontAlgn="b"/>
                      <a:r>
                        <a:rPr lang="en-GB" sz="1600" b="0" i="0" u="none" strike="noStrike">
                          <a:solidFill>
                            <a:srgbClr val="000000"/>
                          </a:solidFill>
                          <a:effectLst/>
                          <a:latin typeface="+mn-lt"/>
                        </a:rPr>
                        <a:t>45</a:t>
                      </a:r>
                    </a:p>
                  </a:txBody>
                  <a:tcPr marL="9525" marR="9525" marT="9525" marB="0" anchor="b">
                    <a:lnL>
                      <a:noFill/>
                    </a:lnL>
                    <a:lnR>
                      <a:noFill/>
                    </a:lnR>
                    <a:lnT>
                      <a:noFill/>
                    </a:lnT>
                    <a:lnB>
                      <a:noFill/>
                    </a:lnB>
                    <a:solidFill>
                      <a:srgbClr val="D7E4BC"/>
                    </a:solidFill>
                  </a:tcPr>
                </a:tc>
                <a:tc>
                  <a:txBody>
                    <a:bodyPr/>
                    <a:lstStyle/>
                    <a:p>
                      <a:pPr algn="r" fontAlgn="b"/>
                      <a:r>
                        <a:rPr lang="en-GB" sz="1600" b="0" i="0" u="none" strike="noStrike">
                          <a:solidFill>
                            <a:srgbClr val="000000"/>
                          </a:solidFill>
                          <a:effectLst/>
                          <a:latin typeface="+mn-lt"/>
                        </a:rPr>
                        <a:t>34</a:t>
                      </a:r>
                    </a:p>
                  </a:txBody>
                  <a:tcPr marL="9525" marR="9525" marT="9525" marB="0" anchor="b">
                    <a:lnL>
                      <a:noFill/>
                    </a:lnL>
                    <a:lnR>
                      <a:noFill/>
                    </a:lnR>
                    <a:lnT>
                      <a:noFill/>
                    </a:lnT>
                    <a:lnB>
                      <a:noFill/>
                    </a:lnB>
                    <a:solidFill>
                      <a:srgbClr val="E1EBCD"/>
                    </a:solidFill>
                  </a:tcPr>
                </a:tc>
                <a:tc>
                  <a:txBody>
                    <a:bodyPr/>
                    <a:lstStyle/>
                    <a:p>
                      <a:pPr algn="r" fontAlgn="b"/>
                      <a:r>
                        <a:rPr lang="en-GB" sz="1600" b="0" i="0" u="none" strike="noStrike" dirty="0">
                          <a:solidFill>
                            <a:srgbClr val="000000"/>
                          </a:solidFill>
                          <a:effectLst/>
                          <a:latin typeface="+mn-lt"/>
                        </a:rPr>
                        <a:t>43</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D8E5BF"/>
                    </a:solidFill>
                  </a:tcPr>
                </a:tc>
                <a:tc>
                  <a:txBody>
                    <a:bodyPr/>
                    <a:lstStyle/>
                    <a:p>
                      <a:pPr algn="r" fontAlgn="b"/>
                      <a:r>
                        <a:rPr lang="en-GB" sz="1600" b="0" i="0" u="none" strike="noStrike">
                          <a:solidFill>
                            <a:srgbClr val="000000"/>
                          </a:solidFill>
                          <a:effectLst/>
                          <a:latin typeface="+mn-lt"/>
                        </a:rPr>
                        <a:t>15</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3F7EB"/>
                    </a:solidFill>
                  </a:tcPr>
                </a:tc>
                <a:tc>
                  <a:txBody>
                    <a:bodyPr/>
                    <a:lstStyle/>
                    <a:p>
                      <a:pPr algn="r" fontAlgn="b"/>
                      <a:r>
                        <a:rPr lang="en-GB" sz="1600" b="0" i="0" u="none" strike="noStrike">
                          <a:solidFill>
                            <a:srgbClr val="000000"/>
                          </a:solidFill>
                          <a:effectLst/>
                          <a:latin typeface="+mn-lt"/>
                        </a:rPr>
                        <a:t>73</a:t>
                      </a:r>
                    </a:p>
                  </a:txBody>
                  <a:tcPr marL="9525" marR="9525" marT="9525" marB="0" anchor="b">
                    <a:lnL>
                      <a:noFill/>
                    </a:lnL>
                    <a:lnR>
                      <a:noFill/>
                    </a:lnR>
                    <a:lnT>
                      <a:noFill/>
                    </a:lnT>
                    <a:lnB>
                      <a:noFill/>
                    </a:lnB>
                    <a:solidFill>
                      <a:srgbClr val="BCD28F"/>
                    </a:solidFill>
                  </a:tcPr>
                </a:tc>
                <a:tc>
                  <a:txBody>
                    <a:bodyPr/>
                    <a:lstStyle/>
                    <a:p>
                      <a:pPr algn="r" fontAlgn="b"/>
                      <a:r>
                        <a:rPr lang="en-GB" sz="1600" b="0" i="0" u="none" strike="noStrike" dirty="0">
                          <a:solidFill>
                            <a:srgbClr val="000000"/>
                          </a:solidFill>
                          <a:effectLst/>
                          <a:latin typeface="+mn-lt"/>
                        </a:rPr>
                        <a:t>78</a:t>
                      </a:r>
                    </a:p>
                  </a:txBody>
                  <a:tcPr marL="9525" marR="9525" marT="9525" marB="0" anchor="b">
                    <a:lnL>
                      <a:noFill/>
                    </a:lnL>
                    <a:lnR>
                      <a:noFill/>
                    </a:lnR>
                    <a:lnT>
                      <a:noFill/>
                    </a:lnT>
                    <a:lnB>
                      <a:noFill/>
                    </a:lnB>
                    <a:solidFill>
                      <a:srgbClr val="B7CE87"/>
                    </a:solidFill>
                  </a:tcPr>
                </a:tc>
                <a:tc>
                  <a:txBody>
                    <a:bodyPr/>
                    <a:lstStyle/>
                    <a:p>
                      <a:pPr algn="r" fontAlgn="b"/>
                      <a:r>
                        <a:rPr lang="en-GB" sz="1600" b="0" i="0" u="none" strike="noStrike">
                          <a:solidFill>
                            <a:srgbClr val="000000"/>
                          </a:solidFill>
                          <a:effectLst/>
                          <a:latin typeface="+mn-lt"/>
                        </a:rPr>
                        <a:t>6</a:t>
                      </a:r>
                    </a:p>
                  </a:txBody>
                  <a:tcPr marL="9525" marR="9525" marT="9525" marB="0" anchor="b">
                    <a:lnL>
                      <a:noFill/>
                    </a:lnL>
                    <a:lnR>
                      <a:noFill/>
                    </a:lnR>
                    <a:lnT>
                      <a:noFill/>
                    </a:lnT>
                    <a:lnB>
                      <a:noFill/>
                    </a:lnB>
                    <a:solidFill>
                      <a:srgbClr val="FCFDF9"/>
                    </a:solidFill>
                  </a:tcPr>
                </a:tc>
                <a:tc>
                  <a:txBody>
                    <a:bodyPr/>
                    <a:lstStyle/>
                    <a:p>
                      <a:pPr algn="r" fontAlgn="b"/>
                      <a:r>
                        <a:rPr lang="en-GB" sz="1600" b="0" i="0" u="none" strike="noStrike">
                          <a:solidFill>
                            <a:srgbClr val="000000"/>
                          </a:solidFill>
                          <a:effectLst/>
                          <a:latin typeface="+mn-lt"/>
                        </a:rPr>
                        <a:t>93</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9C570"/>
                    </a:solidFill>
                  </a:tcPr>
                </a:tc>
                <a:extLst>
                  <a:ext uri="{0D108BD9-81ED-4DB2-BD59-A6C34878D82A}">
                    <a16:rowId xmlns:a16="http://schemas.microsoft.com/office/drawing/2014/main" val="10004"/>
                  </a:ext>
                </a:extLst>
              </a:tr>
              <a:tr h="297000">
                <a:tc>
                  <a:txBody>
                    <a:bodyPr/>
                    <a:lstStyle/>
                    <a:p>
                      <a:pPr algn="r" fontAlgn="b"/>
                      <a:r>
                        <a:rPr lang="en-GB" sz="1600" b="0" i="0" u="none" strike="noStrike">
                          <a:solidFill>
                            <a:srgbClr val="000000"/>
                          </a:solidFill>
                          <a:effectLst/>
                          <a:latin typeface="+mn-lt"/>
                        </a:rPr>
                        <a:t>39</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CE8C5"/>
                    </a:solidFill>
                  </a:tcPr>
                </a:tc>
                <a:tc>
                  <a:txBody>
                    <a:bodyPr/>
                    <a:lstStyle/>
                    <a:p>
                      <a:pPr algn="r" fontAlgn="b"/>
                      <a:r>
                        <a:rPr lang="en-GB" sz="1600" b="0" i="0" u="none" strike="noStrike">
                          <a:solidFill>
                            <a:srgbClr val="000000"/>
                          </a:solidFill>
                          <a:effectLst/>
                          <a:latin typeface="+mn-lt"/>
                        </a:rPr>
                        <a:t>53</a:t>
                      </a:r>
                    </a:p>
                  </a:txBody>
                  <a:tcPr marL="9525" marR="9525" marT="9525" marB="0" anchor="b">
                    <a:lnL>
                      <a:noFill/>
                    </a:lnL>
                    <a:lnR>
                      <a:noFill/>
                    </a:lnR>
                    <a:lnT>
                      <a:noFill/>
                    </a:lnT>
                    <a:lnB>
                      <a:noFill/>
                    </a:lnB>
                    <a:solidFill>
                      <a:srgbClr val="CFDEAF"/>
                    </a:solidFill>
                  </a:tcPr>
                </a:tc>
                <a:tc>
                  <a:txBody>
                    <a:bodyPr/>
                    <a:lstStyle/>
                    <a:p>
                      <a:pPr algn="r" fontAlgn="b"/>
                      <a:r>
                        <a:rPr lang="en-GB" sz="1600" b="0" i="0" u="none" strike="noStrike">
                          <a:solidFill>
                            <a:srgbClr val="000000"/>
                          </a:solidFill>
                          <a:effectLst/>
                          <a:latin typeface="+mn-lt"/>
                        </a:rPr>
                        <a:t>22</a:t>
                      </a:r>
                    </a:p>
                  </a:txBody>
                  <a:tcPr marL="9525" marR="9525" marT="9525" marB="0" anchor="b">
                    <a:lnL>
                      <a:noFill/>
                    </a:lnL>
                    <a:lnR>
                      <a:noFill/>
                    </a:lnR>
                    <a:lnT>
                      <a:noFill/>
                    </a:lnT>
                    <a:lnB>
                      <a:noFill/>
                    </a:lnB>
                    <a:solidFill>
                      <a:srgbClr val="ECF3E0"/>
                    </a:solidFill>
                  </a:tcPr>
                </a:tc>
                <a:tc>
                  <a:txBody>
                    <a:bodyPr/>
                    <a:lstStyle/>
                    <a:p>
                      <a:pPr algn="r" fontAlgn="b"/>
                      <a:r>
                        <a:rPr lang="en-GB" sz="1600" b="0" i="0" u="none" strike="noStrike" dirty="0">
                          <a:solidFill>
                            <a:srgbClr val="000000"/>
                          </a:solidFill>
                          <a:effectLst/>
                          <a:latin typeface="+mn-lt"/>
                        </a:rPr>
                        <a:t>26</a:t>
                      </a:r>
                    </a:p>
                  </a:txBody>
                  <a:tcPr marL="9525" marR="9525" marT="9525" marB="0" anchor="b">
                    <a:lnL>
                      <a:noFill/>
                    </a:lnL>
                    <a:lnR>
                      <a:noFill/>
                    </a:lnR>
                    <a:lnT>
                      <a:noFill/>
                    </a:lnT>
                    <a:lnB>
                      <a:noFill/>
                    </a:lnB>
                    <a:solidFill>
                      <a:srgbClr val="E9F0DA"/>
                    </a:solidFill>
                  </a:tcPr>
                </a:tc>
                <a:tc>
                  <a:txBody>
                    <a:bodyPr/>
                    <a:lstStyle/>
                    <a:p>
                      <a:pPr algn="r" fontAlgn="b"/>
                      <a:r>
                        <a:rPr lang="en-GB" sz="1600" b="0" i="0" u="none" strike="noStrike" dirty="0">
                          <a:solidFill>
                            <a:srgbClr val="000000"/>
                          </a:solidFill>
                          <a:effectLst/>
                          <a:latin typeface="+mn-lt"/>
                        </a:rPr>
                        <a:t>26</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E9F0DA"/>
                    </a:solidFill>
                  </a:tcPr>
                </a:tc>
                <a:tc>
                  <a:txBody>
                    <a:bodyPr/>
                    <a:lstStyle/>
                    <a:p>
                      <a:pPr algn="r" fontAlgn="b"/>
                      <a:r>
                        <a:rPr lang="en-GB" sz="1600" b="0" i="0" u="none" strike="noStrike">
                          <a:solidFill>
                            <a:srgbClr val="000000"/>
                          </a:solidFill>
                          <a:effectLst/>
                          <a:latin typeface="+mn-lt"/>
                        </a:rPr>
                        <a:t>94</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A8C46E"/>
                    </a:solidFill>
                  </a:tcPr>
                </a:tc>
                <a:tc>
                  <a:txBody>
                    <a:bodyPr/>
                    <a:lstStyle/>
                    <a:p>
                      <a:pPr algn="r" fontAlgn="b"/>
                      <a:r>
                        <a:rPr lang="en-GB" sz="1600" b="0" i="0" u="none" strike="noStrike" dirty="0">
                          <a:solidFill>
                            <a:srgbClr val="000000"/>
                          </a:solidFill>
                          <a:effectLst/>
                          <a:latin typeface="+mn-lt"/>
                        </a:rPr>
                        <a:t>60</a:t>
                      </a:r>
                    </a:p>
                  </a:txBody>
                  <a:tcPr marL="9525" marR="9525" marT="9525" marB="0" anchor="b">
                    <a:lnL>
                      <a:noFill/>
                    </a:lnL>
                    <a:lnR>
                      <a:noFill/>
                    </a:lnR>
                    <a:lnT>
                      <a:noFill/>
                    </a:lnT>
                    <a:lnB>
                      <a:noFill/>
                    </a:lnB>
                    <a:solidFill>
                      <a:srgbClr val="C8DAA4"/>
                    </a:solidFill>
                  </a:tcPr>
                </a:tc>
                <a:tc>
                  <a:txBody>
                    <a:bodyPr/>
                    <a:lstStyle/>
                    <a:p>
                      <a:pPr algn="r" fontAlgn="b"/>
                      <a:r>
                        <a:rPr lang="en-GB" sz="1600" b="0" i="0" u="none" strike="noStrike">
                          <a:solidFill>
                            <a:srgbClr val="000000"/>
                          </a:solidFill>
                          <a:effectLst/>
                          <a:latin typeface="+mn-lt"/>
                        </a:rPr>
                        <a:t>82</a:t>
                      </a:r>
                    </a:p>
                  </a:txBody>
                  <a:tcPr marL="9525" marR="9525" marT="9525" marB="0" anchor="b">
                    <a:lnL>
                      <a:noFill/>
                    </a:lnL>
                    <a:lnR>
                      <a:noFill/>
                    </a:lnR>
                    <a:lnT>
                      <a:noFill/>
                    </a:lnT>
                    <a:lnB>
                      <a:noFill/>
                    </a:lnB>
                    <a:solidFill>
                      <a:srgbClr val="B3CC81"/>
                    </a:solidFill>
                  </a:tcPr>
                </a:tc>
                <a:tc>
                  <a:txBody>
                    <a:bodyPr/>
                    <a:lstStyle/>
                    <a:p>
                      <a:pPr algn="r" fontAlgn="b"/>
                      <a:r>
                        <a:rPr lang="en-GB" sz="1600" b="0" i="0" u="none" strike="noStrike" dirty="0">
                          <a:solidFill>
                            <a:srgbClr val="000000"/>
                          </a:solidFill>
                          <a:effectLst/>
                          <a:latin typeface="+mn-lt"/>
                        </a:rPr>
                        <a:t>99</a:t>
                      </a:r>
                    </a:p>
                  </a:txBody>
                  <a:tcPr marL="9525" marR="9525" marT="9525" marB="0" anchor="b">
                    <a:lnL>
                      <a:noFill/>
                    </a:lnL>
                    <a:lnR>
                      <a:noFill/>
                    </a:lnR>
                    <a:lnT>
                      <a:noFill/>
                    </a:lnT>
                    <a:lnB>
                      <a:noFill/>
                    </a:lnB>
                    <a:solidFill>
                      <a:srgbClr val="A3C166"/>
                    </a:solidFill>
                  </a:tcPr>
                </a:tc>
                <a:tc>
                  <a:txBody>
                    <a:bodyPr/>
                    <a:lstStyle/>
                    <a:p>
                      <a:pPr algn="r" fontAlgn="b"/>
                      <a:r>
                        <a:rPr lang="en-GB" sz="1600" b="0" i="0" u="none" strike="noStrike">
                          <a:solidFill>
                            <a:srgbClr val="000000"/>
                          </a:solidFill>
                          <a:effectLst/>
                          <a:latin typeface="+mn-lt"/>
                        </a:rPr>
                        <a:t>74</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BBD18E"/>
                    </a:solidFill>
                  </a:tcPr>
                </a:tc>
                <a:extLst>
                  <a:ext uri="{0D108BD9-81ED-4DB2-BD59-A6C34878D82A}">
                    <a16:rowId xmlns:a16="http://schemas.microsoft.com/office/drawing/2014/main" val="10005"/>
                  </a:ext>
                </a:extLst>
              </a:tr>
              <a:tr h="297000">
                <a:tc>
                  <a:txBody>
                    <a:bodyPr/>
                    <a:lstStyle/>
                    <a:p>
                      <a:pPr algn="r" fontAlgn="b"/>
                      <a:r>
                        <a:rPr lang="en-GB" sz="1600" b="0" i="0" u="none" strike="noStrike">
                          <a:solidFill>
                            <a:srgbClr val="000000"/>
                          </a:solidFill>
                          <a:effectLst/>
                          <a:latin typeface="+mn-lt"/>
                        </a:rPr>
                        <a:t>11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7FAF1"/>
                    </a:solidFill>
                  </a:tcPr>
                </a:tc>
                <a:tc>
                  <a:txBody>
                    <a:bodyPr/>
                    <a:lstStyle/>
                    <a:p>
                      <a:pPr algn="r" fontAlgn="b"/>
                      <a:r>
                        <a:rPr lang="en-GB" sz="1600" b="0" i="0" u="none" strike="noStrike">
                          <a:solidFill>
                            <a:srgbClr val="000000"/>
                          </a:solidFill>
                          <a:effectLst/>
                          <a:latin typeface="+mn-lt"/>
                        </a:rPr>
                        <a:t>12</a:t>
                      </a:r>
                    </a:p>
                  </a:txBody>
                  <a:tcPr marL="9525" marR="9525" marT="9525" marB="0" anchor="b">
                    <a:lnL>
                      <a:noFill/>
                    </a:lnL>
                    <a:lnR>
                      <a:noFill/>
                    </a:lnR>
                    <a:lnT>
                      <a:noFill/>
                    </a:lnT>
                    <a:lnB>
                      <a:noFill/>
                    </a:lnB>
                    <a:solidFill>
                      <a:srgbClr val="F6F9F0"/>
                    </a:solidFill>
                  </a:tcPr>
                </a:tc>
                <a:tc>
                  <a:txBody>
                    <a:bodyPr/>
                    <a:lstStyle/>
                    <a:p>
                      <a:pPr algn="r" fontAlgn="b"/>
                      <a:r>
                        <a:rPr lang="en-GB" sz="1600" b="0" i="0" u="none" strike="noStrike">
                          <a:solidFill>
                            <a:srgbClr val="000000"/>
                          </a:solidFill>
                          <a:effectLst/>
                          <a:latin typeface="+mn-lt"/>
                        </a:rPr>
                        <a:t>36</a:t>
                      </a:r>
                    </a:p>
                  </a:txBody>
                  <a:tcPr marL="9525" marR="9525" marT="9525" marB="0" anchor="b">
                    <a:lnL>
                      <a:noFill/>
                    </a:lnL>
                    <a:lnR>
                      <a:noFill/>
                    </a:lnR>
                    <a:lnT>
                      <a:noFill/>
                    </a:lnT>
                    <a:lnB>
                      <a:noFill/>
                    </a:lnB>
                    <a:solidFill>
                      <a:srgbClr val="DFE9CA"/>
                    </a:solidFill>
                  </a:tcPr>
                </a:tc>
                <a:tc>
                  <a:txBody>
                    <a:bodyPr/>
                    <a:lstStyle/>
                    <a:p>
                      <a:pPr algn="r" fontAlgn="b"/>
                      <a:r>
                        <a:rPr lang="en-GB" sz="1600" b="0" i="0" u="none" strike="noStrike">
                          <a:solidFill>
                            <a:srgbClr val="000000"/>
                          </a:solidFill>
                          <a:effectLst/>
                          <a:latin typeface="+mn-lt"/>
                        </a:rPr>
                        <a:t>67</a:t>
                      </a:r>
                    </a:p>
                  </a:txBody>
                  <a:tcPr marL="9525" marR="9525" marT="9525" marB="0" anchor="b">
                    <a:lnL>
                      <a:noFill/>
                    </a:lnL>
                    <a:lnR>
                      <a:noFill/>
                    </a:lnR>
                    <a:lnT>
                      <a:noFill/>
                    </a:lnT>
                    <a:lnB>
                      <a:noFill/>
                    </a:lnB>
                    <a:solidFill>
                      <a:srgbClr val="C2D599"/>
                    </a:solidFill>
                  </a:tcPr>
                </a:tc>
                <a:tc>
                  <a:txBody>
                    <a:bodyPr/>
                    <a:lstStyle/>
                    <a:p>
                      <a:pPr algn="r" fontAlgn="b"/>
                      <a:r>
                        <a:rPr lang="en-GB" sz="1600" b="0" i="0" u="none" strike="noStrike" dirty="0">
                          <a:solidFill>
                            <a:srgbClr val="000000"/>
                          </a:solidFill>
                          <a:effectLst/>
                          <a:latin typeface="+mn-lt"/>
                        </a:rPr>
                        <a:t>70</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BFD394"/>
                    </a:solidFill>
                  </a:tcPr>
                </a:tc>
                <a:tc>
                  <a:txBody>
                    <a:bodyPr/>
                    <a:lstStyle/>
                    <a:p>
                      <a:pPr algn="r" fontAlgn="b"/>
                      <a:r>
                        <a:rPr lang="en-GB" sz="1600" b="0" i="0" u="none" strike="noStrike" dirty="0">
                          <a:solidFill>
                            <a:srgbClr val="000000"/>
                          </a:solidFill>
                          <a:effectLst/>
                          <a:latin typeface="+mn-lt"/>
                        </a:rPr>
                        <a:t>71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BED392"/>
                    </a:solidFill>
                  </a:tcPr>
                </a:tc>
                <a:tc>
                  <a:txBody>
                    <a:bodyPr/>
                    <a:lstStyle/>
                    <a:p>
                      <a:pPr algn="r" fontAlgn="b"/>
                      <a:r>
                        <a:rPr lang="en-GB" sz="1600" b="0" i="0" u="none" strike="noStrike">
                          <a:solidFill>
                            <a:srgbClr val="000000"/>
                          </a:solidFill>
                          <a:effectLst/>
                          <a:latin typeface="+mn-lt"/>
                        </a:rPr>
                        <a:t>97</a:t>
                      </a:r>
                    </a:p>
                  </a:txBody>
                  <a:tcPr marL="9525" marR="9525" marT="9525" marB="0" anchor="b">
                    <a:lnL>
                      <a:noFill/>
                    </a:lnL>
                    <a:lnR>
                      <a:noFill/>
                    </a:lnR>
                    <a:lnT>
                      <a:noFill/>
                    </a:lnT>
                    <a:lnB>
                      <a:noFill/>
                    </a:lnB>
                    <a:solidFill>
                      <a:srgbClr val="A5C269"/>
                    </a:solidFill>
                  </a:tcPr>
                </a:tc>
                <a:tc>
                  <a:txBody>
                    <a:bodyPr/>
                    <a:lstStyle/>
                    <a:p>
                      <a:pPr algn="r" fontAlgn="b"/>
                      <a:r>
                        <a:rPr lang="en-GB" sz="1600" b="0" i="0" u="none" strike="noStrike" dirty="0">
                          <a:solidFill>
                            <a:srgbClr val="000000"/>
                          </a:solidFill>
                          <a:effectLst/>
                          <a:latin typeface="+mn-lt"/>
                        </a:rPr>
                        <a:t>59</a:t>
                      </a:r>
                    </a:p>
                  </a:txBody>
                  <a:tcPr marL="9525" marR="9525" marT="9525" marB="0" anchor="b">
                    <a:lnL>
                      <a:noFill/>
                    </a:lnL>
                    <a:lnR>
                      <a:noFill/>
                    </a:lnR>
                    <a:lnT>
                      <a:noFill/>
                    </a:lnT>
                    <a:lnB>
                      <a:noFill/>
                    </a:lnB>
                    <a:solidFill>
                      <a:srgbClr val="C9DBA5"/>
                    </a:solidFill>
                  </a:tcPr>
                </a:tc>
                <a:tc>
                  <a:txBody>
                    <a:bodyPr/>
                    <a:lstStyle/>
                    <a:p>
                      <a:pPr algn="r" fontAlgn="b"/>
                      <a:r>
                        <a:rPr lang="en-GB" sz="1600" b="0" i="0" u="none" strike="noStrike" dirty="0">
                          <a:solidFill>
                            <a:srgbClr val="000000"/>
                          </a:solidFill>
                          <a:effectLst/>
                          <a:latin typeface="+mn-lt"/>
                        </a:rPr>
                        <a:t>73</a:t>
                      </a:r>
                    </a:p>
                  </a:txBody>
                  <a:tcPr marL="9525" marR="9525" marT="9525" marB="0" anchor="b">
                    <a:lnL>
                      <a:noFill/>
                    </a:lnL>
                    <a:lnR>
                      <a:noFill/>
                    </a:lnR>
                    <a:lnT>
                      <a:noFill/>
                    </a:lnT>
                    <a:lnB>
                      <a:noFill/>
                    </a:lnB>
                    <a:solidFill>
                      <a:srgbClr val="BCD28F"/>
                    </a:solidFill>
                  </a:tcPr>
                </a:tc>
                <a:tc>
                  <a:txBody>
                    <a:bodyPr/>
                    <a:lstStyle/>
                    <a:p>
                      <a:pPr algn="r" fontAlgn="b"/>
                      <a:r>
                        <a:rPr lang="en-GB" sz="1600" b="0" i="0" u="none" strike="noStrike" dirty="0">
                          <a:solidFill>
                            <a:srgbClr val="000000"/>
                          </a:solidFill>
                          <a:effectLst/>
                          <a:latin typeface="+mn-lt"/>
                        </a:rPr>
                        <a:t>99</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3C166"/>
                    </a:solidFill>
                  </a:tcPr>
                </a:tc>
                <a:extLst>
                  <a:ext uri="{0D108BD9-81ED-4DB2-BD59-A6C34878D82A}">
                    <a16:rowId xmlns:a16="http://schemas.microsoft.com/office/drawing/2014/main" val="10006"/>
                  </a:ext>
                </a:extLst>
              </a:tr>
              <a:tr h="297000">
                <a:tc>
                  <a:txBody>
                    <a:bodyPr/>
                    <a:lstStyle/>
                    <a:p>
                      <a:pPr algn="r" fontAlgn="b"/>
                      <a:r>
                        <a:rPr lang="en-GB" sz="1600" b="0" i="0" u="none" strike="noStrike">
                          <a:solidFill>
                            <a:srgbClr val="000000"/>
                          </a:solidFill>
                          <a:effectLst/>
                          <a:latin typeface="+mn-lt"/>
                        </a:rPr>
                        <a:t>75</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BAD08C"/>
                    </a:solidFill>
                  </a:tcPr>
                </a:tc>
                <a:tc>
                  <a:txBody>
                    <a:bodyPr/>
                    <a:lstStyle/>
                    <a:p>
                      <a:pPr algn="r" fontAlgn="b"/>
                      <a:r>
                        <a:rPr lang="en-GB" sz="1600" b="0" i="0" u="none" strike="noStrike">
                          <a:solidFill>
                            <a:srgbClr val="000000"/>
                          </a:solidFill>
                          <a:effectLst/>
                          <a:latin typeface="+mn-lt"/>
                        </a:rPr>
                        <a:t>74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BBD18E"/>
                    </a:solidFill>
                  </a:tcPr>
                </a:tc>
                <a:tc>
                  <a:txBody>
                    <a:bodyPr/>
                    <a:lstStyle/>
                    <a:p>
                      <a:pPr algn="r" fontAlgn="b"/>
                      <a:r>
                        <a:rPr lang="en-GB" sz="1600" b="0" i="0" u="none" strike="noStrike">
                          <a:solidFill>
                            <a:srgbClr val="000000"/>
                          </a:solidFill>
                          <a:effectLst/>
                          <a:latin typeface="+mn-lt"/>
                        </a:rPr>
                        <a:t>69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C0D496"/>
                    </a:solidFill>
                  </a:tcPr>
                </a:tc>
                <a:tc>
                  <a:txBody>
                    <a:bodyPr/>
                    <a:lstStyle/>
                    <a:p>
                      <a:pPr algn="r" fontAlgn="b"/>
                      <a:r>
                        <a:rPr lang="en-GB" sz="1600" b="0" i="0" u="none" strike="noStrike">
                          <a:solidFill>
                            <a:srgbClr val="000000"/>
                          </a:solidFill>
                          <a:effectLst/>
                          <a:latin typeface="+mn-lt"/>
                        </a:rPr>
                        <a:t>69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C0D496"/>
                    </a:solidFill>
                  </a:tcPr>
                </a:tc>
                <a:tc>
                  <a:txBody>
                    <a:bodyPr/>
                    <a:lstStyle/>
                    <a:p>
                      <a:pPr algn="r" fontAlgn="b"/>
                      <a:r>
                        <a:rPr lang="en-GB" sz="1600" b="0" i="0" u="none" strike="noStrike" dirty="0">
                          <a:solidFill>
                            <a:srgbClr val="000000"/>
                          </a:solidFill>
                          <a:effectLst/>
                          <a:latin typeface="+mn-lt"/>
                        </a:rPr>
                        <a:t>51</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D1E0B2"/>
                    </a:solidFill>
                  </a:tcPr>
                </a:tc>
                <a:tc>
                  <a:txBody>
                    <a:bodyPr/>
                    <a:lstStyle/>
                    <a:p>
                      <a:pPr algn="r" fontAlgn="b"/>
                      <a:r>
                        <a:rPr lang="en-GB" sz="1600" b="0" i="0" u="none" strike="noStrike" dirty="0">
                          <a:solidFill>
                            <a:srgbClr val="000000"/>
                          </a:solidFill>
                          <a:effectLst/>
                          <a:latin typeface="+mn-lt"/>
                        </a:rPr>
                        <a:t>48</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4E2B7"/>
                    </a:solidFill>
                  </a:tcPr>
                </a:tc>
                <a:tc>
                  <a:txBody>
                    <a:bodyPr/>
                    <a:lstStyle/>
                    <a:p>
                      <a:pPr algn="r" fontAlgn="b"/>
                      <a:r>
                        <a:rPr lang="en-GB" sz="1600" b="0" i="0" u="none" strike="noStrike">
                          <a:solidFill>
                            <a:srgbClr val="000000"/>
                          </a:solidFill>
                          <a:effectLst/>
                          <a:latin typeface="+mn-lt"/>
                        </a:rPr>
                        <a:t>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n-GB" sz="1600" b="0" i="0" u="none" strike="noStrike">
                          <a:solidFill>
                            <a:srgbClr val="000000"/>
                          </a:solidFill>
                          <a:effectLst/>
                          <a:latin typeface="+mn-lt"/>
                        </a:rPr>
                        <a:t>66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C3D69A"/>
                    </a:solidFill>
                  </a:tcPr>
                </a:tc>
                <a:tc>
                  <a:txBody>
                    <a:bodyPr/>
                    <a:lstStyle/>
                    <a:p>
                      <a:pPr algn="r" fontAlgn="b"/>
                      <a:r>
                        <a:rPr lang="en-GB" sz="1600" b="0" i="0" u="none" strike="noStrike">
                          <a:solidFill>
                            <a:srgbClr val="000000"/>
                          </a:solidFill>
                          <a:effectLst/>
                          <a:latin typeface="+mn-lt"/>
                        </a:rPr>
                        <a:t>92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AAC571"/>
                    </a:solidFill>
                  </a:tcPr>
                </a:tc>
                <a:tc>
                  <a:txBody>
                    <a:bodyPr/>
                    <a:lstStyle/>
                    <a:p>
                      <a:pPr algn="r" fontAlgn="b"/>
                      <a:r>
                        <a:rPr lang="en-GB" sz="1600" b="0" i="0" u="none" strike="noStrike" dirty="0">
                          <a:solidFill>
                            <a:srgbClr val="000000"/>
                          </a:solidFill>
                          <a:effectLst/>
                          <a:latin typeface="+mn-lt"/>
                        </a:rPr>
                        <a:t>98</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A4C168"/>
                    </a:solidFill>
                  </a:tcPr>
                </a:tc>
                <a:extLst>
                  <a:ext uri="{0D108BD9-81ED-4DB2-BD59-A6C34878D82A}">
                    <a16:rowId xmlns:a16="http://schemas.microsoft.com/office/drawing/2014/main" val="10007"/>
                  </a:ext>
                </a:extLst>
              </a:tr>
              <a:tr h="297000">
                <a:tc>
                  <a:txBody>
                    <a:bodyPr/>
                    <a:lstStyle/>
                    <a:p>
                      <a:pPr algn="r" fontAlgn="b"/>
                      <a:r>
                        <a:rPr lang="en-GB" sz="1600" b="0" i="0" u="none" strike="noStrike" dirty="0">
                          <a:solidFill>
                            <a:srgbClr val="000000"/>
                          </a:solidFill>
                          <a:effectLst/>
                          <a:latin typeface="+mn-lt"/>
                        </a:rPr>
                        <a:t>15</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3F7EB"/>
                    </a:solidFill>
                  </a:tcPr>
                </a:tc>
                <a:tc>
                  <a:txBody>
                    <a:bodyPr/>
                    <a:lstStyle/>
                    <a:p>
                      <a:pPr algn="r" fontAlgn="b"/>
                      <a:r>
                        <a:rPr lang="en-GB" sz="1600" b="0" i="0" u="none" strike="noStrike">
                          <a:solidFill>
                            <a:srgbClr val="000000"/>
                          </a:solidFill>
                          <a:effectLst/>
                          <a:latin typeface="+mn-lt"/>
                        </a:rPr>
                        <a:t>10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F8FAF3"/>
                    </a:solidFill>
                  </a:tcPr>
                </a:tc>
                <a:tc>
                  <a:txBody>
                    <a:bodyPr/>
                    <a:lstStyle/>
                    <a:p>
                      <a:pPr algn="r" fontAlgn="b"/>
                      <a:r>
                        <a:rPr lang="en-GB" sz="1600" b="0" i="0" u="none" strike="noStrike">
                          <a:solidFill>
                            <a:srgbClr val="000000"/>
                          </a:solidFill>
                          <a:effectLst/>
                          <a:latin typeface="+mn-lt"/>
                        </a:rPr>
                        <a:t>41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DAE6C2"/>
                    </a:solidFill>
                  </a:tcPr>
                </a:tc>
                <a:tc>
                  <a:txBody>
                    <a:bodyPr/>
                    <a:lstStyle/>
                    <a:p>
                      <a:pPr algn="r" fontAlgn="b"/>
                      <a:r>
                        <a:rPr lang="en-GB" sz="1600" b="0" i="0" u="none" strike="noStrike">
                          <a:solidFill>
                            <a:srgbClr val="000000"/>
                          </a:solidFill>
                          <a:effectLst/>
                          <a:latin typeface="+mn-lt"/>
                        </a:rPr>
                        <a:t>58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CADBA7"/>
                    </a:solidFill>
                  </a:tcPr>
                </a:tc>
                <a:tc>
                  <a:txBody>
                    <a:bodyPr/>
                    <a:lstStyle/>
                    <a:p>
                      <a:pPr algn="r" fontAlgn="b"/>
                      <a:r>
                        <a:rPr lang="en-GB" sz="1600" b="0" i="0" u="none" strike="noStrike">
                          <a:solidFill>
                            <a:srgbClr val="000000"/>
                          </a:solidFill>
                          <a:effectLst/>
                          <a:latin typeface="+mn-lt"/>
                        </a:rPr>
                        <a:t>104</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9EBD5E"/>
                    </a:solidFill>
                  </a:tcPr>
                </a:tc>
                <a:tc>
                  <a:txBody>
                    <a:bodyPr/>
                    <a:lstStyle/>
                    <a:p>
                      <a:pPr algn="r" fontAlgn="b"/>
                      <a:r>
                        <a:rPr lang="en-GB" sz="1600" b="0" i="0" u="none" strike="noStrike" dirty="0">
                          <a:solidFill>
                            <a:srgbClr val="000000"/>
                          </a:solidFill>
                          <a:effectLst/>
                          <a:latin typeface="+mn-lt"/>
                        </a:rPr>
                        <a:t>94</a:t>
                      </a: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A8C46E"/>
                    </a:solidFill>
                  </a:tcPr>
                </a:tc>
                <a:tc>
                  <a:txBody>
                    <a:bodyPr/>
                    <a:lstStyle/>
                    <a:p>
                      <a:pPr algn="r" fontAlgn="b"/>
                      <a:r>
                        <a:rPr lang="en-GB" sz="1600" b="0" i="0" u="none" strike="noStrike">
                          <a:solidFill>
                            <a:srgbClr val="000000"/>
                          </a:solidFill>
                          <a:effectLst/>
                          <a:latin typeface="+mn-lt"/>
                        </a:rPr>
                        <a:t>92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AAC571"/>
                    </a:solidFill>
                  </a:tcPr>
                </a:tc>
                <a:tc>
                  <a:txBody>
                    <a:bodyPr/>
                    <a:lstStyle/>
                    <a:p>
                      <a:pPr algn="r" fontAlgn="b"/>
                      <a:r>
                        <a:rPr lang="en-GB" sz="1600" b="0" i="0" u="none" strike="noStrike" dirty="0">
                          <a:solidFill>
                            <a:srgbClr val="000000"/>
                          </a:solidFill>
                          <a:effectLst/>
                          <a:latin typeface="+mn-lt"/>
                        </a:rPr>
                        <a:t>84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1CA7E"/>
                    </a:solidFill>
                  </a:tcPr>
                </a:tc>
                <a:tc>
                  <a:txBody>
                    <a:bodyPr/>
                    <a:lstStyle/>
                    <a:p>
                      <a:pPr algn="r" fontAlgn="b"/>
                      <a:r>
                        <a:rPr lang="en-GB" sz="1600" b="0" i="0" u="none" strike="noStrike">
                          <a:solidFill>
                            <a:srgbClr val="000000"/>
                          </a:solidFill>
                          <a:effectLst/>
                          <a:latin typeface="+mn-lt"/>
                        </a:rPr>
                        <a:t>74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solidFill>
                      <a:srgbClr val="BBD18E"/>
                    </a:solidFill>
                  </a:tcPr>
                </a:tc>
                <a:tc>
                  <a:txBody>
                    <a:bodyPr/>
                    <a:lstStyle/>
                    <a:p>
                      <a:pPr algn="r" fontAlgn="b"/>
                      <a:r>
                        <a:rPr lang="en-GB" sz="1600" b="0" i="0" u="none" strike="noStrike">
                          <a:solidFill>
                            <a:srgbClr val="000000"/>
                          </a:solidFill>
                          <a:effectLst/>
                          <a:latin typeface="+mn-lt"/>
                        </a:rPr>
                        <a:t>82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B3CC81"/>
                    </a:solidFill>
                  </a:tcPr>
                </a:tc>
                <a:extLst>
                  <a:ext uri="{0D108BD9-81ED-4DB2-BD59-A6C34878D82A}">
                    <a16:rowId xmlns:a16="http://schemas.microsoft.com/office/drawing/2014/main" val="10008"/>
                  </a:ext>
                </a:extLst>
              </a:tr>
              <a:tr h="297000">
                <a:tc>
                  <a:txBody>
                    <a:bodyPr/>
                    <a:lstStyle/>
                    <a:p>
                      <a:pPr algn="r" fontAlgn="b"/>
                      <a:r>
                        <a:rPr lang="en-GB" sz="1600" b="0" i="0" u="none" strike="noStrike" dirty="0">
                          <a:solidFill>
                            <a:srgbClr val="000000"/>
                          </a:solidFill>
                          <a:effectLst/>
                          <a:latin typeface="+mn-lt"/>
                        </a:rPr>
                        <a:t>12</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6F9F0"/>
                    </a:solidFill>
                  </a:tcPr>
                </a:tc>
                <a:tc>
                  <a:txBody>
                    <a:bodyPr/>
                    <a:lstStyle/>
                    <a:p>
                      <a:pPr algn="r" fontAlgn="b"/>
                      <a:r>
                        <a:rPr lang="en-GB" sz="1600" b="0" i="0" u="none" strike="noStrike" dirty="0">
                          <a:solidFill>
                            <a:srgbClr val="000000"/>
                          </a:solidFill>
                          <a:effectLst/>
                          <a:latin typeface="+mn-lt"/>
                        </a:rPr>
                        <a:t>52</a:t>
                      </a:r>
                    </a:p>
                  </a:txBody>
                  <a:tcPr marL="9525" marR="9525" marT="9525" marB="0" anchor="b">
                    <a:lnL>
                      <a:noFill/>
                    </a:lnL>
                    <a:lnR>
                      <a:noFill/>
                    </a:lnR>
                    <a:lnT>
                      <a:noFill/>
                    </a:lnT>
                    <a:lnB>
                      <a:noFill/>
                    </a:lnB>
                    <a:solidFill>
                      <a:srgbClr val="D0DFB0"/>
                    </a:solidFill>
                  </a:tcPr>
                </a:tc>
                <a:tc>
                  <a:txBody>
                    <a:bodyPr/>
                    <a:lstStyle/>
                    <a:p>
                      <a:pPr algn="r" fontAlgn="b"/>
                      <a:r>
                        <a:rPr lang="en-GB" sz="1600" b="0" i="0" u="none" strike="noStrike">
                          <a:solidFill>
                            <a:srgbClr val="000000"/>
                          </a:solidFill>
                          <a:effectLst/>
                          <a:latin typeface="+mn-lt"/>
                        </a:rPr>
                        <a:t>10</a:t>
                      </a:r>
                    </a:p>
                  </a:txBody>
                  <a:tcPr marL="9525" marR="9525" marT="9525" marB="0" anchor="b">
                    <a:lnL>
                      <a:noFill/>
                    </a:lnL>
                    <a:lnR>
                      <a:noFill/>
                    </a:lnR>
                    <a:lnT>
                      <a:noFill/>
                    </a:lnT>
                    <a:lnB>
                      <a:noFill/>
                    </a:lnB>
                    <a:solidFill>
                      <a:srgbClr val="F8FAF3"/>
                    </a:solidFill>
                  </a:tcPr>
                </a:tc>
                <a:tc>
                  <a:txBody>
                    <a:bodyPr/>
                    <a:lstStyle/>
                    <a:p>
                      <a:pPr algn="r" fontAlgn="b"/>
                      <a:r>
                        <a:rPr lang="en-GB" sz="1600" b="0" i="0" u="none" strike="noStrike">
                          <a:solidFill>
                            <a:srgbClr val="000000"/>
                          </a:solidFill>
                          <a:effectLst/>
                          <a:latin typeface="+mn-lt"/>
                        </a:rPr>
                        <a:t>57</a:t>
                      </a:r>
                    </a:p>
                  </a:txBody>
                  <a:tcPr marL="9525" marR="9525" marT="9525" marB="0" anchor="b">
                    <a:lnL>
                      <a:noFill/>
                    </a:lnL>
                    <a:lnR>
                      <a:noFill/>
                    </a:lnR>
                    <a:lnT>
                      <a:noFill/>
                    </a:lnT>
                    <a:lnB>
                      <a:noFill/>
                    </a:lnB>
                    <a:solidFill>
                      <a:srgbClr val="CBDCA9"/>
                    </a:solidFill>
                  </a:tcPr>
                </a:tc>
                <a:tc>
                  <a:txBody>
                    <a:bodyPr/>
                    <a:lstStyle/>
                    <a:p>
                      <a:pPr algn="r" fontAlgn="b"/>
                      <a:r>
                        <a:rPr lang="en-GB" sz="1600" b="0" i="0" u="none" strike="noStrike">
                          <a:solidFill>
                            <a:srgbClr val="000000"/>
                          </a:solidFill>
                          <a:effectLst/>
                          <a:latin typeface="+mn-lt"/>
                        </a:rPr>
                        <a:t>33</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E2EBCE"/>
                    </a:solidFill>
                  </a:tcPr>
                </a:tc>
                <a:tc>
                  <a:txBody>
                    <a:bodyPr/>
                    <a:lstStyle/>
                    <a:p>
                      <a:pPr algn="r" fontAlgn="b"/>
                      <a:r>
                        <a:rPr lang="en-GB" sz="1600" b="0" i="0" u="none" strike="noStrike">
                          <a:solidFill>
                            <a:srgbClr val="000000"/>
                          </a:solidFill>
                          <a:effectLst/>
                          <a:latin typeface="+mn-lt"/>
                        </a:rPr>
                        <a:t>77</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B8CF89"/>
                    </a:solidFill>
                  </a:tcPr>
                </a:tc>
                <a:tc>
                  <a:txBody>
                    <a:bodyPr/>
                    <a:lstStyle/>
                    <a:p>
                      <a:pPr algn="r" fontAlgn="b"/>
                      <a:r>
                        <a:rPr lang="en-GB" sz="1600" b="0" i="0" u="none" strike="noStrike" dirty="0">
                          <a:solidFill>
                            <a:srgbClr val="000000"/>
                          </a:solidFill>
                          <a:effectLst/>
                          <a:latin typeface="+mn-lt"/>
                        </a:rPr>
                        <a:t>88</a:t>
                      </a:r>
                    </a:p>
                  </a:txBody>
                  <a:tcPr marL="9525" marR="9525" marT="9525" marB="0" anchor="b">
                    <a:lnL>
                      <a:noFill/>
                    </a:lnL>
                    <a:lnR>
                      <a:noFill/>
                    </a:lnR>
                    <a:lnT>
                      <a:noFill/>
                    </a:lnT>
                    <a:lnB>
                      <a:noFill/>
                    </a:lnB>
                    <a:solidFill>
                      <a:srgbClr val="AEC878"/>
                    </a:solidFill>
                  </a:tcPr>
                </a:tc>
                <a:tc>
                  <a:txBody>
                    <a:bodyPr/>
                    <a:lstStyle/>
                    <a:p>
                      <a:pPr algn="r" fontAlgn="b"/>
                      <a:r>
                        <a:rPr lang="en-GB" sz="1600" b="0" i="0" u="none" strike="noStrike">
                          <a:solidFill>
                            <a:srgbClr val="000000"/>
                          </a:solidFill>
                          <a:effectLst/>
                          <a:latin typeface="+mn-lt"/>
                        </a:rPr>
                        <a:t>81</a:t>
                      </a:r>
                    </a:p>
                  </a:txBody>
                  <a:tcPr marL="9525" marR="9525" marT="9525" marB="0" anchor="b">
                    <a:lnL>
                      <a:noFill/>
                    </a:lnL>
                    <a:lnR>
                      <a:noFill/>
                    </a:lnR>
                    <a:lnT>
                      <a:noFill/>
                    </a:lnT>
                    <a:lnB>
                      <a:noFill/>
                    </a:lnB>
                    <a:solidFill>
                      <a:srgbClr val="B4CC83"/>
                    </a:solidFill>
                  </a:tcPr>
                </a:tc>
                <a:tc>
                  <a:txBody>
                    <a:bodyPr/>
                    <a:lstStyle/>
                    <a:p>
                      <a:pPr algn="r" fontAlgn="b"/>
                      <a:r>
                        <a:rPr lang="en-GB" sz="1600" b="0" i="0" u="none" strike="noStrike">
                          <a:solidFill>
                            <a:srgbClr val="000000"/>
                          </a:solidFill>
                          <a:effectLst/>
                          <a:latin typeface="+mn-lt"/>
                        </a:rPr>
                        <a:t>81</a:t>
                      </a:r>
                    </a:p>
                  </a:txBody>
                  <a:tcPr marL="9525" marR="9525" marT="9525" marB="0" anchor="b">
                    <a:lnL>
                      <a:noFill/>
                    </a:lnL>
                    <a:lnR>
                      <a:noFill/>
                    </a:lnR>
                    <a:lnT>
                      <a:noFill/>
                    </a:lnT>
                    <a:lnB>
                      <a:noFill/>
                    </a:lnB>
                    <a:solidFill>
                      <a:srgbClr val="B4CC83"/>
                    </a:solidFill>
                  </a:tcPr>
                </a:tc>
                <a:tc>
                  <a:txBody>
                    <a:bodyPr/>
                    <a:lstStyle/>
                    <a:p>
                      <a:pPr algn="r" fontAlgn="b"/>
                      <a:r>
                        <a:rPr lang="en-GB" sz="1600" b="0" i="0" u="none" strike="noStrike">
                          <a:solidFill>
                            <a:srgbClr val="000000"/>
                          </a:solidFill>
                          <a:effectLst/>
                          <a:latin typeface="+mn-lt"/>
                        </a:rPr>
                        <a:t>91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BC673"/>
                    </a:solidFill>
                  </a:tcPr>
                </a:tc>
                <a:extLst>
                  <a:ext uri="{0D108BD9-81ED-4DB2-BD59-A6C34878D82A}">
                    <a16:rowId xmlns:a16="http://schemas.microsoft.com/office/drawing/2014/main" val="10009"/>
                  </a:ext>
                </a:extLst>
              </a:tr>
              <a:tr h="297000">
                <a:tc>
                  <a:txBody>
                    <a:bodyPr/>
                    <a:lstStyle/>
                    <a:p>
                      <a:pPr algn="r" fontAlgn="b"/>
                      <a:r>
                        <a:rPr lang="en-GB" sz="1600" b="0" i="0" u="none" strike="noStrike">
                          <a:solidFill>
                            <a:srgbClr val="000000"/>
                          </a:solidFill>
                          <a:effectLst/>
                          <a:latin typeface="+mn-lt"/>
                        </a:rPr>
                        <a:t>15</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3F7EB"/>
                    </a:solidFill>
                  </a:tcPr>
                </a:tc>
                <a:tc>
                  <a:txBody>
                    <a:bodyPr/>
                    <a:lstStyle/>
                    <a:p>
                      <a:pPr algn="r" fontAlgn="b"/>
                      <a:r>
                        <a:rPr lang="en-GB" sz="1600" b="0" i="0" u="none" strike="noStrike" dirty="0">
                          <a:solidFill>
                            <a:srgbClr val="000000"/>
                          </a:solidFill>
                          <a:effectLst/>
                          <a:latin typeface="+mn-lt"/>
                        </a:rPr>
                        <a:t>56</a:t>
                      </a:r>
                    </a:p>
                  </a:txBody>
                  <a:tcPr marL="9525" marR="9525" marT="9525" marB="0" anchor="b">
                    <a:lnL>
                      <a:noFill/>
                    </a:lnL>
                    <a:lnR>
                      <a:noFill/>
                    </a:lnR>
                    <a:lnT>
                      <a:noFill/>
                    </a:lnT>
                    <a:lnB>
                      <a:noFill/>
                    </a:lnB>
                    <a:solidFill>
                      <a:srgbClr val="CCDDAA"/>
                    </a:solidFill>
                  </a:tcPr>
                </a:tc>
                <a:tc>
                  <a:txBody>
                    <a:bodyPr/>
                    <a:lstStyle/>
                    <a:p>
                      <a:pPr algn="r" fontAlgn="b"/>
                      <a:r>
                        <a:rPr lang="en-GB" sz="1600" b="0" i="0" u="none" strike="noStrike" dirty="0">
                          <a:solidFill>
                            <a:srgbClr val="000000"/>
                          </a:solidFill>
                          <a:effectLst/>
                          <a:latin typeface="+mn-lt"/>
                        </a:rPr>
                        <a:t>25</a:t>
                      </a:r>
                    </a:p>
                  </a:txBody>
                  <a:tcPr marL="9525" marR="9525" marT="9525" marB="0" anchor="b">
                    <a:lnL>
                      <a:noFill/>
                    </a:lnL>
                    <a:lnR>
                      <a:noFill/>
                    </a:lnR>
                    <a:lnT>
                      <a:noFill/>
                    </a:lnT>
                    <a:lnB>
                      <a:noFill/>
                    </a:lnB>
                    <a:solidFill>
                      <a:srgbClr val="EAF1DB"/>
                    </a:solidFill>
                  </a:tcPr>
                </a:tc>
                <a:tc>
                  <a:txBody>
                    <a:bodyPr/>
                    <a:lstStyle/>
                    <a:p>
                      <a:pPr algn="r" fontAlgn="b"/>
                      <a:r>
                        <a:rPr lang="en-GB" sz="1600" b="0" i="0" u="none" strike="noStrike">
                          <a:solidFill>
                            <a:srgbClr val="000000"/>
                          </a:solidFill>
                          <a:effectLst/>
                          <a:latin typeface="+mn-lt"/>
                        </a:rPr>
                        <a:t>30</a:t>
                      </a:r>
                    </a:p>
                  </a:txBody>
                  <a:tcPr marL="9525" marR="9525" marT="9525" marB="0" anchor="b">
                    <a:lnL>
                      <a:noFill/>
                    </a:lnL>
                    <a:lnR>
                      <a:noFill/>
                    </a:lnR>
                    <a:lnT>
                      <a:noFill/>
                    </a:lnT>
                    <a:lnB>
                      <a:noFill/>
                    </a:lnB>
                    <a:solidFill>
                      <a:srgbClr val="E5EDD3"/>
                    </a:solidFill>
                  </a:tcPr>
                </a:tc>
                <a:tc>
                  <a:txBody>
                    <a:bodyPr/>
                    <a:lstStyle/>
                    <a:p>
                      <a:pPr algn="r" fontAlgn="b"/>
                      <a:r>
                        <a:rPr lang="en-GB" sz="1600" b="0" i="0" u="none" strike="noStrike">
                          <a:solidFill>
                            <a:srgbClr val="000000"/>
                          </a:solidFill>
                          <a:effectLst/>
                          <a:latin typeface="+mn-lt"/>
                        </a:rPr>
                        <a:t>21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EDF3E1"/>
                    </a:solidFill>
                  </a:tcPr>
                </a:tc>
                <a:tc>
                  <a:txBody>
                    <a:bodyPr/>
                    <a:lstStyle/>
                    <a:p>
                      <a:pPr algn="r" fontAlgn="b"/>
                      <a:r>
                        <a:rPr lang="en-GB" sz="1600" b="0" i="0" u="none" strike="noStrike">
                          <a:solidFill>
                            <a:srgbClr val="000000"/>
                          </a:solidFill>
                          <a:effectLst/>
                          <a:latin typeface="+mn-lt"/>
                        </a:rPr>
                        <a:t>7</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BFCF8"/>
                    </a:solidFill>
                  </a:tcPr>
                </a:tc>
                <a:tc>
                  <a:txBody>
                    <a:bodyPr/>
                    <a:lstStyle/>
                    <a:p>
                      <a:pPr algn="r" fontAlgn="b"/>
                      <a:r>
                        <a:rPr lang="en-GB" sz="1600" b="0" i="0" u="none" strike="noStrike" dirty="0">
                          <a:solidFill>
                            <a:srgbClr val="000000"/>
                          </a:solidFill>
                          <a:effectLst/>
                          <a:latin typeface="+mn-lt"/>
                        </a:rPr>
                        <a:t>66</a:t>
                      </a:r>
                    </a:p>
                  </a:txBody>
                  <a:tcPr marL="9525" marR="9525" marT="9525" marB="0" anchor="b">
                    <a:lnL>
                      <a:noFill/>
                    </a:lnL>
                    <a:lnR>
                      <a:noFill/>
                    </a:lnR>
                    <a:lnT>
                      <a:noFill/>
                    </a:lnT>
                    <a:lnB>
                      <a:noFill/>
                    </a:lnB>
                    <a:solidFill>
                      <a:srgbClr val="C3D69A"/>
                    </a:solidFill>
                  </a:tcPr>
                </a:tc>
                <a:tc>
                  <a:txBody>
                    <a:bodyPr/>
                    <a:lstStyle/>
                    <a:p>
                      <a:pPr algn="r" fontAlgn="b"/>
                      <a:r>
                        <a:rPr lang="en-GB" sz="1600" b="0" i="0" u="none" strike="noStrike" dirty="0">
                          <a:solidFill>
                            <a:srgbClr val="000000"/>
                          </a:solidFill>
                          <a:effectLst/>
                          <a:latin typeface="+mn-lt"/>
                        </a:rPr>
                        <a:t>66</a:t>
                      </a:r>
                    </a:p>
                  </a:txBody>
                  <a:tcPr marL="9525" marR="9525" marT="9525" marB="0" anchor="b">
                    <a:lnL>
                      <a:noFill/>
                    </a:lnL>
                    <a:lnR>
                      <a:noFill/>
                    </a:lnR>
                    <a:lnT>
                      <a:noFill/>
                    </a:lnT>
                    <a:lnB>
                      <a:noFill/>
                    </a:lnB>
                    <a:solidFill>
                      <a:srgbClr val="C3D69A"/>
                    </a:solidFill>
                  </a:tcPr>
                </a:tc>
                <a:tc>
                  <a:txBody>
                    <a:bodyPr/>
                    <a:lstStyle/>
                    <a:p>
                      <a:pPr algn="r" fontAlgn="b"/>
                      <a:r>
                        <a:rPr lang="en-GB" sz="1600" b="0" i="0" u="none" strike="noStrike" dirty="0">
                          <a:solidFill>
                            <a:srgbClr val="000000"/>
                          </a:solidFill>
                          <a:effectLst/>
                          <a:latin typeface="+mn-lt"/>
                        </a:rPr>
                        <a:t>78</a:t>
                      </a:r>
                    </a:p>
                  </a:txBody>
                  <a:tcPr marL="9525" marR="9525" marT="9525" marB="0" anchor="b">
                    <a:lnL>
                      <a:noFill/>
                    </a:lnL>
                    <a:lnR>
                      <a:noFill/>
                    </a:lnR>
                    <a:lnT>
                      <a:noFill/>
                    </a:lnT>
                    <a:lnB>
                      <a:noFill/>
                    </a:lnB>
                    <a:solidFill>
                      <a:srgbClr val="B7CE87"/>
                    </a:solidFill>
                  </a:tcPr>
                </a:tc>
                <a:tc>
                  <a:txBody>
                    <a:bodyPr/>
                    <a:lstStyle/>
                    <a:p>
                      <a:pPr algn="r" fontAlgn="b"/>
                      <a:r>
                        <a:rPr lang="en-GB" sz="1600" b="0" i="0" u="none" strike="noStrike">
                          <a:solidFill>
                            <a:srgbClr val="000000"/>
                          </a:solidFill>
                          <a:effectLst/>
                          <a:latin typeface="+mn-lt"/>
                        </a:rPr>
                        <a:t>87</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FC879"/>
                    </a:solidFill>
                  </a:tcPr>
                </a:tc>
                <a:extLst>
                  <a:ext uri="{0D108BD9-81ED-4DB2-BD59-A6C34878D82A}">
                    <a16:rowId xmlns:a16="http://schemas.microsoft.com/office/drawing/2014/main" val="10010"/>
                  </a:ext>
                </a:extLst>
              </a:tr>
              <a:tr h="297000">
                <a:tc>
                  <a:txBody>
                    <a:bodyPr/>
                    <a:lstStyle/>
                    <a:p>
                      <a:pPr algn="r" fontAlgn="b"/>
                      <a:r>
                        <a:rPr lang="en-GB" sz="1600" b="0" i="0" u="none" strike="noStrike">
                          <a:solidFill>
                            <a:srgbClr val="000000"/>
                          </a:solidFill>
                          <a:effectLst/>
                          <a:latin typeface="+mn-lt"/>
                        </a:rPr>
                        <a:t>29</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E6EED5"/>
                    </a:solidFill>
                  </a:tcPr>
                </a:tc>
                <a:tc>
                  <a:txBody>
                    <a:bodyPr/>
                    <a:lstStyle/>
                    <a:p>
                      <a:pPr algn="r" fontAlgn="b"/>
                      <a:r>
                        <a:rPr lang="en-GB" sz="1600" b="0" i="0" u="none" strike="noStrike" dirty="0">
                          <a:solidFill>
                            <a:srgbClr val="000000"/>
                          </a:solidFill>
                          <a:effectLst/>
                          <a:latin typeface="+mn-lt"/>
                        </a:rPr>
                        <a:t>23</a:t>
                      </a:r>
                    </a:p>
                  </a:txBody>
                  <a:tcPr marL="9525" marR="9525" marT="9525" marB="0" anchor="b">
                    <a:lnL>
                      <a:noFill/>
                    </a:lnL>
                    <a:lnR>
                      <a:noFill/>
                    </a:lnR>
                    <a:lnT>
                      <a:noFill/>
                    </a:lnT>
                    <a:lnB>
                      <a:noFill/>
                    </a:lnB>
                    <a:solidFill>
                      <a:srgbClr val="EBF2DE"/>
                    </a:solidFill>
                  </a:tcPr>
                </a:tc>
                <a:tc>
                  <a:txBody>
                    <a:bodyPr/>
                    <a:lstStyle/>
                    <a:p>
                      <a:pPr algn="r" fontAlgn="b"/>
                      <a:r>
                        <a:rPr lang="en-GB" sz="1600" b="0" i="0" u="none" strike="noStrike" dirty="0">
                          <a:solidFill>
                            <a:srgbClr val="000000"/>
                          </a:solidFill>
                          <a:effectLst/>
                          <a:latin typeface="+mn-lt"/>
                        </a:rPr>
                        <a:t>5</a:t>
                      </a:r>
                    </a:p>
                  </a:txBody>
                  <a:tcPr marL="9525" marR="9525" marT="9525" marB="0" anchor="b">
                    <a:lnL>
                      <a:noFill/>
                    </a:lnL>
                    <a:lnR>
                      <a:noFill/>
                    </a:lnR>
                    <a:lnT>
                      <a:noFill/>
                    </a:lnT>
                    <a:lnB>
                      <a:noFill/>
                    </a:lnB>
                    <a:solidFill>
                      <a:srgbClr val="FDFEFB"/>
                    </a:solidFill>
                  </a:tcPr>
                </a:tc>
                <a:tc>
                  <a:txBody>
                    <a:bodyPr/>
                    <a:lstStyle/>
                    <a:p>
                      <a:pPr algn="r" fontAlgn="b"/>
                      <a:r>
                        <a:rPr lang="en-GB" sz="1600" b="0" i="0" u="none" strike="noStrike">
                          <a:solidFill>
                            <a:srgbClr val="000000"/>
                          </a:solidFill>
                          <a:effectLst/>
                          <a:latin typeface="+mn-lt"/>
                        </a:rPr>
                        <a:t>34</a:t>
                      </a:r>
                    </a:p>
                  </a:txBody>
                  <a:tcPr marL="9525" marR="9525" marT="9525" marB="0" anchor="b">
                    <a:lnL>
                      <a:noFill/>
                    </a:lnL>
                    <a:lnR>
                      <a:noFill/>
                    </a:lnR>
                    <a:lnT>
                      <a:noFill/>
                    </a:lnT>
                    <a:lnB>
                      <a:noFill/>
                    </a:lnB>
                    <a:solidFill>
                      <a:srgbClr val="E1EBCD"/>
                    </a:solidFill>
                  </a:tcPr>
                </a:tc>
                <a:tc>
                  <a:txBody>
                    <a:bodyPr/>
                    <a:lstStyle/>
                    <a:p>
                      <a:pPr algn="r" fontAlgn="b"/>
                      <a:r>
                        <a:rPr lang="en-GB" sz="1600" b="0" i="0" u="none" strike="noStrike">
                          <a:solidFill>
                            <a:srgbClr val="000000"/>
                          </a:solidFill>
                          <a:effectLst/>
                          <a:latin typeface="+mn-lt"/>
                        </a:rPr>
                        <a:t>11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F7FAF1"/>
                    </a:solidFill>
                  </a:tcPr>
                </a:tc>
                <a:tc>
                  <a:txBody>
                    <a:bodyPr/>
                    <a:lstStyle/>
                    <a:p>
                      <a:pPr algn="r" fontAlgn="b"/>
                      <a:r>
                        <a:rPr lang="en-GB" sz="1600" b="0" i="0" u="none" strike="noStrike">
                          <a:solidFill>
                            <a:srgbClr val="000000"/>
                          </a:solidFill>
                          <a:effectLst/>
                          <a:latin typeface="+mn-lt"/>
                        </a:rPr>
                        <a:t>96</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A6C36B"/>
                    </a:solidFill>
                  </a:tcPr>
                </a:tc>
                <a:tc>
                  <a:txBody>
                    <a:bodyPr/>
                    <a:lstStyle/>
                    <a:p>
                      <a:pPr algn="r" fontAlgn="b"/>
                      <a:r>
                        <a:rPr lang="en-GB" sz="1600" b="0" i="0" u="none" strike="noStrike">
                          <a:solidFill>
                            <a:srgbClr val="000000"/>
                          </a:solidFill>
                          <a:effectLst/>
                          <a:latin typeface="+mn-lt"/>
                        </a:rPr>
                        <a:t>74</a:t>
                      </a:r>
                    </a:p>
                  </a:txBody>
                  <a:tcPr marL="9525" marR="9525" marT="9525" marB="0" anchor="b">
                    <a:lnL>
                      <a:noFill/>
                    </a:lnL>
                    <a:lnR>
                      <a:noFill/>
                    </a:lnR>
                    <a:lnT>
                      <a:noFill/>
                    </a:lnT>
                    <a:lnB>
                      <a:noFill/>
                    </a:lnB>
                    <a:solidFill>
                      <a:srgbClr val="BBD18E"/>
                    </a:solidFill>
                  </a:tcPr>
                </a:tc>
                <a:tc>
                  <a:txBody>
                    <a:bodyPr/>
                    <a:lstStyle/>
                    <a:p>
                      <a:pPr algn="r" fontAlgn="b"/>
                      <a:r>
                        <a:rPr lang="en-GB" sz="1600" b="0" i="0" u="none" strike="noStrike" dirty="0">
                          <a:solidFill>
                            <a:srgbClr val="000000"/>
                          </a:solidFill>
                          <a:effectLst/>
                          <a:latin typeface="+mn-lt"/>
                        </a:rPr>
                        <a:t>99</a:t>
                      </a:r>
                    </a:p>
                  </a:txBody>
                  <a:tcPr marL="9525" marR="9525" marT="9525" marB="0" anchor="b">
                    <a:lnL>
                      <a:noFill/>
                    </a:lnL>
                    <a:lnR>
                      <a:noFill/>
                    </a:lnR>
                    <a:lnT>
                      <a:noFill/>
                    </a:lnT>
                    <a:lnB>
                      <a:noFill/>
                    </a:lnB>
                    <a:solidFill>
                      <a:srgbClr val="A3C166"/>
                    </a:solidFill>
                  </a:tcPr>
                </a:tc>
                <a:tc>
                  <a:txBody>
                    <a:bodyPr/>
                    <a:lstStyle/>
                    <a:p>
                      <a:pPr algn="r" fontAlgn="b"/>
                      <a:r>
                        <a:rPr lang="en-GB" sz="1600" b="0" i="0" u="none" strike="noStrike" dirty="0">
                          <a:solidFill>
                            <a:srgbClr val="000000"/>
                          </a:solidFill>
                          <a:effectLst/>
                          <a:latin typeface="+mn-lt"/>
                        </a:rPr>
                        <a:t>99</a:t>
                      </a:r>
                    </a:p>
                  </a:txBody>
                  <a:tcPr marL="9525" marR="9525" marT="9525" marB="0" anchor="b">
                    <a:lnL>
                      <a:noFill/>
                    </a:lnL>
                    <a:lnR>
                      <a:noFill/>
                    </a:lnR>
                    <a:lnT>
                      <a:noFill/>
                    </a:lnT>
                    <a:lnB>
                      <a:noFill/>
                    </a:lnB>
                    <a:solidFill>
                      <a:srgbClr val="A3C166"/>
                    </a:solidFill>
                  </a:tcPr>
                </a:tc>
                <a:tc>
                  <a:txBody>
                    <a:bodyPr/>
                    <a:lstStyle/>
                    <a:p>
                      <a:pPr algn="r" fontAlgn="b"/>
                      <a:r>
                        <a:rPr lang="en-GB" sz="1600" b="0" i="0" u="none" strike="noStrike">
                          <a:solidFill>
                            <a:srgbClr val="000000"/>
                          </a:solidFill>
                          <a:effectLst/>
                          <a:latin typeface="+mn-lt"/>
                        </a:rPr>
                        <a:t>88</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EC878"/>
                    </a:solidFill>
                  </a:tcPr>
                </a:tc>
                <a:extLst>
                  <a:ext uri="{0D108BD9-81ED-4DB2-BD59-A6C34878D82A}">
                    <a16:rowId xmlns:a16="http://schemas.microsoft.com/office/drawing/2014/main" val="10011"/>
                  </a:ext>
                </a:extLst>
              </a:tr>
              <a:tr h="297000">
                <a:tc>
                  <a:txBody>
                    <a:bodyPr/>
                    <a:lstStyle/>
                    <a:p>
                      <a:pPr algn="r" fontAlgn="b"/>
                      <a:r>
                        <a:rPr lang="en-GB" sz="1600" b="0" i="0" u="none" strike="noStrike">
                          <a:solidFill>
                            <a:srgbClr val="000000"/>
                          </a:solidFill>
                          <a:effectLst/>
                          <a:latin typeface="+mn-lt"/>
                        </a:rPr>
                        <a:t>37</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EE9C8"/>
                    </a:solidFill>
                  </a:tcPr>
                </a:tc>
                <a:tc>
                  <a:txBody>
                    <a:bodyPr/>
                    <a:lstStyle/>
                    <a:p>
                      <a:pPr algn="r" fontAlgn="b"/>
                      <a:r>
                        <a:rPr lang="en-GB" sz="1600" b="0" i="0" u="none" strike="noStrike">
                          <a:solidFill>
                            <a:srgbClr val="000000"/>
                          </a:solidFill>
                          <a:effectLst/>
                          <a:latin typeface="+mn-lt"/>
                        </a:rPr>
                        <a:t>10</a:t>
                      </a:r>
                    </a:p>
                  </a:txBody>
                  <a:tcPr marL="9525" marR="9525" marT="9525" marB="0" anchor="b">
                    <a:lnL>
                      <a:noFill/>
                    </a:lnL>
                    <a:lnR>
                      <a:noFill/>
                    </a:lnR>
                    <a:lnT>
                      <a:noFill/>
                    </a:lnT>
                    <a:lnB>
                      <a:noFill/>
                    </a:lnB>
                    <a:solidFill>
                      <a:srgbClr val="F8FAF3"/>
                    </a:solidFill>
                  </a:tcPr>
                </a:tc>
                <a:tc>
                  <a:txBody>
                    <a:bodyPr/>
                    <a:lstStyle/>
                    <a:p>
                      <a:pPr algn="r" fontAlgn="b"/>
                      <a:r>
                        <a:rPr lang="en-GB" sz="1600" b="0" i="0" u="none" strike="noStrike" dirty="0">
                          <a:solidFill>
                            <a:srgbClr val="000000"/>
                          </a:solidFill>
                          <a:effectLst/>
                          <a:latin typeface="+mn-lt"/>
                        </a:rPr>
                        <a:t>43</a:t>
                      </a:r>
                    </a:p>
                  </a:txBody>
                  <a:tcPr marL="9525" marR="9525" marT="9525" marB="0" anchor="b">
                    <a:lnL>
                      <a:noFill/>
                    </a:lnL>
                    <a:lnR>
                      <a:noFill/>
                    </a:lnR>
                    <a:lnT>
                      <a:noFill/>
                    </a:lnT>
                    <a:lnB>
                      <a:noFill/>
                    </a:lnB>
                    <a:solidFill>
                      <a:srgbClr val="D8E5BF"/>
                    </a:solidFill>
                  </a:tcPr>
                </a:tc>
                <a:tc>
                  <a:txBody>
                    <a:bodyPr/>
                    <a:lstStyle/>
                    <a:p>
                      <a:pPr algn="r" fontAlgn="b"/>
                      <a:r>
                        <a:rPr lang="en-GB" sz="1600" b="0" i="0" u="none" strike="noStrike" dirty="0">
                          <a:solidFill>
                            <a:srgbClr val="000000"/>
                          </a:solidFill>
                          <a:effectLst/>
                          <a:latin typeface="+mn-lt"/>
                        </a:rPr>
                        <a:t>15</a:t>
                      </a:r>
                    </a:p>
                  </a:txBody>
                  <a:tcPr marL="9525" marR="9525" marT="9525" marB="0" anchor="b">
                    <a:lnL>
                      <a:noFill/>
                    </a:lnL>
                    <a:lnR>
                      <a:noFill/>
                    </a:lnR>
                    <a:lnT>
                      <a:noFill/>
                    </a:lnT>
                    <a:lnB>
                      <a:noFill/>
                    </a:lnB>
                    <a:solidFill>
                      <a:srgbClr val="F3F7EB"/>
                    </a:solidFill>
                  </a:tcPr>
                </a:tc>
                <a:tc>
                  <a:txBody>
                    <a:bodyPr/>
                    <a:lstStyle/>
                    <a:p>
                      <a:pPr algn="r" fontAlgn="b"/>
                      <a:r>
                        <a:rPr lang="en-GB" sz="1600" b="0" i="0" u="none" strike="noStrike">
                          <a:solidFill>
                            <a:srgbClr val="000000"/>
                          </a:solidFill>
                          <a:effectLst/>
                          <a:latin typeface="+mn-lt"/>
                        </a:rPr>
                        <a:t>50</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D2E0B4"/>
                    </a:solidFill>
                  </a:tcPr>
                </a:tc>
                <a:tc>
                  <a:txBody>
                    <a:bodyPr/>
                    <a:lstStyle/>
                    <a:p>
                      <a:pPr algn="r" fontAlgn="b"/>
                      <a:r>
                        <a:rPr lang="en-GB" sz="1600" b="0" i="0" u="none" strike="noStrike">
                          <a:solidFill>
                            <a:srgbClr val="000000"/>
                          </a:solidFill>
                          <a:effectLst/>
                          <a:latin typeface="+mn-lt"/>
                        </a:rPr>
                        <a:t>71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BED392"/>
                    </a:solidFill>
                  </a:tcPr>
                </a:tc>
                <a:tc>
                  <a:txBody>
                    <a:bodyPr/>
                    <a:lstStyle/>
                    <a:p>
                      <a:pPr algn="r" fontAlgn="b"/>
                      <a:r>
                        <a:rPr lang="en-GB" sz="1600" b="0" i="0" u="none" strike="noStrike">
                          <a:solidFill>
                            <a:srgbClr val="000000"/>
                          </a:solidFill>
                          <a:effectLst/>
                          <a:latin typeface="+mn-lt"/>
                        </a:rPr>
                        <a:t>65</a:t>
                      </a:r>
                    </a:p>
                  </a:txBody>
                  <a:tcPr marL="9525" marR="9525" marT="9525" marB="0" anchor="b">
                    <a:lnL>
                      <a:noFill/>
                    </a:lnL>
                    <a:lnR>
                      <a:noFill/>
                    </a:lnR>
                    <a:lnT>
                      <a:noFill/>
                    </a:lnT>
                    <a:lnB>
                      <a:noFill/>
                    </a:lnB>
                    <a:solidFill>
                      <a:srgbClr val="C3D79C"/>
                    </a:solidFill>
                  </a:tcPr>
                </a:tc>
                <a:tc>
                  <a:txBody>
                    <a:bodyPr/>
                    <a:lstStyle/>
                    <a:p>
                      <a:pPr algn="r" fontAlgn="b"/>
                      <a:r>
                        <a:rPr lang="en-GB" sz="1600" b="0" i="0" u="none" strike="noStrike">
                          <a:solidFill>
                            <a:srgbClr val="000000"/>
                          </a:solidFill>
                          <a:effectLst/>
                          <a:latin typeface="+mn-lt"/>
                        </a:rPr>
                        <a:t>60</a:t>
                      </a:r>
                    </a:p>
                  </a:txBody>
                  <a:tcPr marL="9525" marR="9525" marT="9525" marB="0" anchor="b">
                    <a:lnL>
                      <a:noFill/>
                    </a:lnL>
                    <a:lnR>
                      <a:noFill/>
                    </a:lnR>
                    <a:lnT>
                      <a:noFill/>
                    </a:lnT>
                    <a:lnB>
                      <a:noFill/>
                    </a:lnB>
                    <a:solidFill>
                      <a:srgbClr val="C8DAA4"/>
                    </a:solidFill>
                  </a:tcPr>
                </a:tc>
                <a:tc>
                  <a:txBody>
                    <a:bodyPr/>
                    <a:lstStyle/>
                    <a:p>
                      <a:pPr algn="r" fontAlgn="b"/>
                      <a:r>
                        <a:rPr lang="en-GB" sz="1600" b="0" i="0" u="none" strike="noStrike" dirty="0">
                          <a:solidFill>
                            <a:srgbClr val="000000"/>
                          </a:solidFill>
                          <a:effectLst/>
                          <a:latin typeface="+mn-lt"/>
                        </a:rPr>
                        <a:t>101</a:t>
                      </a:r>
                    </a:p>
                  </a:txBody>
                  <a:tcPr marL="9525" marR="9525" marT="9525" marB="0" anchor="b">
                    <a:lnL>
                      <a:noFill/>
                    </a:lnL>
                    <a:lnR>
                      <a:noFill/>
                    </a:lnR>
                    <a:lnT>
                      <a:noFill/>
                    </a:lnT>
                    <a:lnB>
                      <a:noFill/>
                    </a:lnB>
                    <a:solidFill>
                      <a:srgbClr val="A1BF63"/>
                    </a:solidFill>
                  </a:tcPr>
                </a:tc>
                <a:tc>
                  <a:txBody>
                    <a:bodyPr/>
                    <a:lstStyle/>
                    <a:p>
                      <a:pPr algn="r" fontAlgn="b"/>
                      <a:r>
                        <a:rPr lang="en-GB" sz="1600" b="0" i="0" u="none" strike="noStrike">
                          <a:solidFill>
                            <a:srgbClr val="000000"/>
                          </a:solidFill>
                          <a:effectLst/>
                          <a:latin typeface="+mn-lt"/>
                        </a:rPr>
                        <a:t>98</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4C168"/>
                    </a:solidFill>
                  </a:tcPr>
                </a:tc>
                <a:extLst>
                  <a:ext uri="{0D108BD9-81ED-4DB2-BD59-A6C34878D82A}">
                    <a16:rowId xmlns:a16="http://schemas.microsoft.com/office/drawing/2014/main" val="10012"/>
                  </a:ext>
                </a:extLst>
              </a:tr>
              <a:tr h="297000">
                <a:tc>
                  <a:txBody>
                    <a:bodyPr/>
                    <a:lstStyle/>
                    <a:p>
                      <a:pPr algn="r" fontAlgn="b"/>
                      <a:r>
                        <a:rPr lang="en-GB" sz="1600" b="0" i="0" u="none" strike="noStrike">
                          <a:solidFill>
                            <a:srgbClr val="000000"/>
                          </a:solidFill>
                          <a:effectLst/>
                          <a:latin typeface="+mn-lt"/>
                        </a:rPr>
                        <a:t>46</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D6E3BA"/>
                    </a:solidFill>
                  </a:tcPr>
                </a:tc>
                <a:tc>
                  <a:txBody>
                    <a:bodyPr/>
                    <a:lstStyle/>
                    <a:p>
                      <a:pPr algn="r" fontAlgn="b"/>
                      <a:r>
                        <a:rPr lang="en-GB" sz="1600" b="0" i="0" u="none" strike="noStrike">
                          <a:solidFill>
                            <a:srgbClr val="000000"/>
                          </a:solidFill>
                          <a:effectLst/>
                          <a:latin typeface="+mn-lt"/>
                        </a:rPr>
                        <a:t>34</a:t>
                      </a:r>
                    </a:p>
                  </a:txBody>
                  <a:tcPr marL="9525" marR="9525" marT="9525" marB="0" anchor="b">
                    <a:lnL>
                      <a:noFill/>
                    </a:lnL>
                    <a:lnR>
                      <a:noFill/>
                    </a:lnR>
                    <a:lnT>
                      <a:noFill/>
                    </a:lnT>
                    <a:lnB>
                      <a:noFill/>
                    </a:lnB>
                    <a:solidFill>
                      <a:srgbClr val="E1EBCD"/>
                    </a:solidFill>
                  </a:tcPr>
                </a:tc>
                <a:tc>
                  <a:txBody>
                    <a:bodyPr/>
                    <a:lstStyle/>
                    <a:p>
                      <a:pPr algn="r" fontAlgn="b"/>
                      <a:r>
                        <a:rPr lang="en-GB" sz="1600" b="0" i="0" u="none" strike="noStrike">
                          <a:solidFill>
                            <a:srgbClr val="000000"/>
                          </a:solidFill>
                          <a:effectLst/>
                          <a:latin typeface="+mn-lt"/>
                        </a:rPr>
                        <a:t>19</a:t>
                      </a:r>
                    </a:p>
                  </a:txBody>
                  <a:tcPr marL="9525" marR="9525" marT="9525" marB="0" anchor="b">
                    <a:lnL>
                      <a:noFill/>
                    </a:lnL>
                    <a:lnR>
                      <a:noFill/>
                    </a:lnR>
                    <a:lnT>
                      <a:noFill/>
                    </a:lnT>
                    <a:lnB>
                      <a:noFill/>
                    </a:lnB>
                    <a:solidFill>
                      <a:srgbClr val="EFF4E5"/>
                    </a:solidFill>
                  </a:tcPr>
                </a:tc>
                <a:tc>
                  <a:txBody>
                    <a:bodyPr/>
                    <a:lstStyle/>
                    <a:p>
                      <a:pPr algn="r" fontAlgn="b"/>
                      <a:r>
                        <a:rPr lang="en-GB" sz="1600" b="0" i="0" u="none" strike="noStrike" dirty="0">
                          <a:solidFill>
                            <a:srgbClr val="000000"/>
                          </a:solidFill>
                          <a:effectLst/>
                          <a:latin typeface="+mn-lt"/>
                        </a:rPr>
                        <a:t>102</a:t>
                      </a:r>
                    </a:p>
                  </a:txBody>
                  <a:tcPr marL="9525" marR="9525" marT="9525" marB="0" anchor="b">
                    <a:lnL>
                      <a:noFill/>
                    </a:lnL>
                    <a:lnR>
                      <a:noFill/>
                    </a:lnR>
                    <a:lnT>
                      <a:noFill/>
                    </a:lnT>
                    <a:lnB>
                      <a:noFill/>
                    </a:lnB>
                    <a:solidFill>
                      <a:srgbClr val="A0BF61"/>
                    </a:solidFill>
                  </a:tcPr>
                </a:tc>
                <a:tc>
                  <a:txBody>
                    <a:bodyPr/>
                    <a:lstStyle/>
                    <a:p>
                      <a:pPr algn="r" fontAlgn="b"/>
                      <a:r>
                        <a:rPr lang="en-GB" sz="1600" b="0" i="0" u="none" strike="noStrike">
                          <a:solidFill>
                            <a:srgbClr val="000000"/>
                          </a:solidFill>
                          <a:effectLst/>
                          <a:latin typeface="+mn-lt"/>
                        </a:rPr>
                        <a:t>57</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CBDCA9"/>
                    </a:solidFill>
                  </a:tcPr>
                </a:tc>
                <a:tc>
                  <a:txBody>
                    <a:bodyPr/>
                    <a:lstStyle/>
                    <a:p>
                      <a:pPr algn="r" fontAlgn="b"/>
                      <a:r>
                        <a:rPr lang="en-GB" sz="1600" b="0" i="0" u="none" strike="noStrike">
                          <a:solidFill>
                            <a:srgbClr val="000000"/>
                          </a:solidFill>
                          <a:effectLst/>
                          <a:latin typeface="+mn-lt"/>
                        </a:rPr>
                        <a:t>70</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BFD394"/>
                    </a:solidFill>
                  </a:tcPr>
                </a:tc>
                <a:tc>
                  <a:txBody>
                    <a:bodyPr/>
                    <a:lstStyle/>
                    <a:p>
                      <a:pPr algn="r" fontAlgn="b"/>
                      <a:r>
                        <a:rPr lang="en-GB" sz="1600" b="0" i="0" u="none" strike="noStrike">
                          <a:solidFill>
                            <a:srgbClr val="000000"/>
                          </a:solidFill>
                          <a:effectLst/>
                          <a:latin typeface="+mn-lt"/>
                        </a:rPr>
                        <a:t>95</a:t>
                      </a:r>
                    </a:p>
                  </a:txBody>
                  <a:tcPr marL="9525" marR="9525" marT="9525" marB="0" anchor="b">
                    <a:lnL>
                      <a:noFill/>
                    </a:lnL>
                    <a:lnR>
                      <a:noFill/>
                    </a:lnR>
                    <a:lnT>
                      <a:noFill/>
                    </a:lnT>
                    <a:lnB>
                      <a:noFill/>
                    </a:lnB>
                    <a:solidFill>
                      <a:srgbClr val="A7C36C"/>
                    </a:solidFill>
                  </a:tcPr>
                </a:tc>
                <a:tc>
                  <a:txBody>
                    <a:bodyPr/>
                    <a:lstStyle/>
                    <a:p>
                      <a:pPr algn="r" fontAlgn="b"/>
                      <a:r>
                        <a:rPr lang="en-GB" sz="1600" b="0" i="0" u="none" strike="noStrike">
                          <a:solidFill>
                            <a:srgbClr val="000000"/>
                          </a:solidFill>
                          <a:effectLst/>
                          <a:latin typeface="+mn-lt"/>
                        </a:rPr>
                        <a:t>84</a:t>
                      </a:r>
                    </a:p>
                  </a:txBody>
                  <a:tcPr marL="9525" marR="9525" marT="9525" marB="0" anchor="b">
                    <a:lnL>
                      <a:noFill/>
                    </a:lnL>
                    <a:lnR>
                      <a:noFill/>
                    </a:lnR>
                    <a:lnT>
                      <a:noFill/>
                    </a:lnT>
                    <a:lnB>
                      <a:noFill/>
                    </a:lnB>
                    <a:solidFill>
                      <a:srgbClr val="B1CA7E"/>
                    </a:solidFill>
                  </a:tcPr>
                </a:tc>
                <a:tc>
                  <a:txBody>
                    <a:bodyPr/>
                    <a:lstStyle/>
                    <a:p>
                      <a:pPr algn="r" fontAlgn="b"/>
                      <a:r>
                        <a:rPr lang="en-GB" sz="1600" b="0" i="0" u="none" strike="noStrike" dirty="0">
                          <a:solidFill>
                            <a:srgbClr val="000000"/>
                          </a:solidFill>
                          <a:effectLst/>
                          <a:latin typeface="+mn-lt"/>
                        </a:rPr>
                        <a:t>63</a:t>
                      </a:r>
                    </a:p>
                  </a:txBody>
                  <a:tcPr marL="9525" marR="9525" marT="9525" marB="0" anchor="b">
                    <a:lnL>
                      <a:noFill/>
                    </a:lnL>
                    <a:lnR>
                      <a:noFill/>
                    </a:lnR>
                    <a:lnT>
                      <a:noFill/>
                    </a:lnT>
                    <a:lnB>
                      <a:noFill/>
                    </a:lnB>
                    <a:solidFill>
                      <a:srgbClr val="C5D89F"/>
                    </a:solidFill>
                  </a:tcPr>
                </a:tc>
                <a:tc>
                  <a:txBody>
                    <a:bodyPr/>
                    <a:lstStyle/>
                    <a:p>
                      <a:pPr algn="r" fontAlgn="b"/>
                      <a:r>
                        <a:rPr lang="en-GB" sz="1600" b="0" i="0" u="none" strike="noStrike" dirty="0">
                          <a:solidFill>
                            <a:srgbClr val="000000"/>
                          </a:solidFill>
                          <a:effectLst/>
                          <a:latin typeface="+mn-lt"/>
                        </a:rPr>
                        <a:t>91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ABC673"/>
                    </a:solidFill>
                  </a:tcPr>
                </a:tc>
                <a:extLst>
                  <a:ext uri="{0D108BD9-81ED-4DB2-BD59-A6C34878D82A}">
                    <a16:rowId xmlns:a16="http://schemas.microsoft.com/office/drawing/2014/main" val="10013"/>
                  </a:ext>
                </a:extLst>
              </a:tr>
              <a:tr h="297000">
                <a:tc>
                  <a:txBody>
                    <a:bodyPr/>
                    <a:lstStyle/>
                    <a:p>
                      <a:pPr algn="r" fontAlgn="b"/>
                      <a:r>
                        <a:rPr lang="en-GB" sz="1600" b="0" i="0" u="none" strike="noStrike">
                          <a:solidFill>
                            <a:srgbClr val="000000"/>
                          </a:solidFill>
                          <a:effectLst/>
                          <a:latin typeface="+mn-lt"/>
                        </a:rPr>
                        <a:t>3</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FFFFFE"/>
                    </a:solidFill>
                  </a:tcPr>
                </a:tc>
                <a:tc>
                  <a:txBody>
                    <a:bodyPr/>
                    <a:lstStyle/>
                    <a:p>
                      <a:pPr algn="r" fontAlgn="b"/>
                      <a:r>
                        <a:rPr lang="en-GB" sz="1600" b="0" i="0" u="none" strike="noStrike">
                          <a:solidFill>
                            <a:srgbClr val="000000"/>
                          </a:solidFill>
                          <a:effectLst/>
                          <a:latin typeface="+mn-lt"/>
                        </a:rPr>
                        <a:t>34</a:t>
                      </a:r>
                    </a:p>
                  </a:txBody>
                  <a:tcPr marL="9525" marR="9525" marT="9525" marB="0" anchor="b">
                    <a:lnL>
                      <a:noFill/>
                    </a:lnL>
                    <a:lnR>
                      <a:noFill/>
                    </a:lnR>
                    <a:lnT>
                      <a:noFill/>
                    </a:lnT>
                    <a:lnB>
                      <a:noFill/>
                    </a:lnB>
                    <a:solidFill>
                      <a:srgbClr val="E1EBCD"/>
                    </a:solidFill>
                  </a:tcPr>
                </a:tc>
                <a:tc>
                  <a:txBody>
                    <a:bodyPr/>
                    <a:lstStyle/>
                    <a:p>
                      <a:pPr algn="r" fontAlgn="b"/>
                      <a:r>
                        <a:rPr lang="en-GB" sz="1600" b="0" i="0" u="none" strike="noStrike">
                          <a:solidFill>
                            <a:srgbClr val="000000"/>
                          </a:solidFill>
                          <a:effectLst/>
                          <a:latin typeface="+mn-lt"/>
                        </a:rPr>
                        <a:t>39</a:t>
                      </a:r>
                    </a:p>
                  </a:txBody>
                  <a:tcPr marL="9525" marR="9525" marT="9525" marB="0" anchor="b">
                    <a:lnL>
                      <a:noFill/>
                    </a:lnL>
                    <a:lnR>
                      <a:noFill/>
                    </a:lnR>
                    <a:lnT>
                      <a:noFill/>
                    </a:lnT>
                    <a:lnB>
                      <a:noFill/>
                    </a:lnB>
                    <a:solidFill>
                      <a:srgbClr val="DCE8C5"/>
                    </a:solidFill>
                  </a:tcPr>
                </a:tc>
                <a:tc>
                  <a:txBody>
                    <a:bodyPr/>
                    <a:lstStyle/>
                    <a:p>
                      <a:pPr algn="r" fontAlgn="b"/>
                      <a:r>
                        <a:rPr lang="en-GB" sz="1600" b="0" i="0" u="none" strike="noStrike" dirty="0">
                          <a:solidFill>
                            <a:srgbClr val="000000"/>
                          </a:solidFill>
                          <a:effectLst/>
                          <a:latin typeface="+mn-lt"/>
                        </a:rPr>
                        <a:t>37</a:t>
                      </a:r>
                    </a:p>
                  </a:txBody>
                  <a:tcPr marL="9525" marR="9525" marT="9525" marB="0" anchor="b">
                    <a:lnL>
                      <a:noFill/>
                    </a:lnL>
                    <a:lnR>
                      <a:noFill/>
                    </a:lnR>
                    <a:lnT>
                      <a:noFill/>
                    </a:lnT>
                    <a:lnB>
                      <a:noFill/>
                    </a:lnB>
                    <a:solidFill>
                      <a:srgbClr val="DEE9C8"/>
                    </a:solidFill>
                  </a:tcPr>
                </a:tc>
                <a:tc>
                  <a:txBody>
                    <a:bodyPr/>
                    <a:lstStyle/>
                    <a:p>
                      <a:pPr algn="r" fontAlgn="b"/>
                      <a:r>
                        <a:rPr lang="en-GB" sz="1600" b="0" i="0" u="none" strike="noStrike" dirty="0">
                          <a:solidFill>
                            <a:srgbClr val="000000"/>
                          </a:solidFill>
                          <a:effectLst/>
                          <a:latin typeface="+mn-lt"/>
                        </a:rPr>
                        <a:t>60</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C8DAA4"/>
                    </a:solidFill>
                  </a:tcPr>
                </a:tc>
                <a:tc>
                  <a:txBody>
                    <a:bodyPr/>
                    <a:lstStyle/>
                    <a:p>
                      <a:pPr algn="r" fontAlgn="b"/>
                      <a:r>
                        <a:rPr lang="en-GB" sz="1600" b="0" i="0" u="none" strike="noStrike">
                          <a:solidFill>
                            <a:srgbClr val="000000"/>
                          </a:solidFill>
                          <a:effectLst/>
                          <a:latin typeface="+mn-lt"/>
                        </a:rPr>
                        <a:t>81</a:t>
                      </a:r>
                    </a:p>
                  </a:txBody>
                  <a:tcPr marL="9525" marR="9525" marT="9525" marB="0" anchor="b">
                    <a:lnL w="12700" cap="flat" cmpd="sng" algn="ctr">
                      <a:solidFill>
                        <a:schemeClr val="tx1"/>
                      </a:solidFill>
                      <a:prstDash val="solid"/>
                      <a:round/>
                      <a:headEnd type="none" w="med" len="med"/>
                      <a:tailEnd type="none" w="med" len="med"/>
                    </a:lnL>
                    <a:lnR>
                      <a:noFill/>
                    </a:lnR>
                    <a:lnT>
                      <a:noFill/>
                    </a:lnT>
                    <a:lnB>
                      <a:noFill/>
                    </a:lnB>
                    <a:solidFill>
                      <a:srgbClr val="B4CC83"/>
                    </a:solidFill>
                  </a:tcPr>
                </a:tc>
                <a:tc>
                  <a:txBody>
                    <a:bodyPr/>
                    <a:lstStyle/>
                    <a:p>
                      <a:pPr algn="r" fontAlgn="b"/>
                      <a:r>
                        <a:rPr lang="en-GB" sz="1600" b="0" i="0" u="none" strike="noStrike">
                          <a:solidFill>
                            <a:srgbClr val="000000"/>
                          </a:solidFill>
                          <a:effectLst/>
                          <a:latin typeface="+mn-lt"/>
                        </a:rPr>
                        <a:t>65</a:t>
                      </a:r>
                    </a:p>
                  </a:txBody>
                  <a:tcPr marL="9525" marR="9525" marT="9525" marB="0" anchor="b">
                    <a:lnL>
                      <a:noFill/>
                    </a:lnL>
                    <a:lnR>
                      <a:noFill/>
                    </a:lnR>
                    <a:lnT>
                      <a:noFill/>
                    </a:lnT>
                    <a:lnB>
                      <a:noFill/>
                    </a:lnB>
                    <a:solidFill>
                      <a:srgbClr val="C3D79C"/>
                    </a:solidFill>
                  </a:tcPr>
                </a:tc>
                <a:tc>
                  <a:txBody>
                    <a:bodyPr/>
                    <a:lstStyle/>
                    <a:p>
                      <a:pPr algn="r" fontAlgn="b"/>
                      <a:r>
                        <a:rPr lang="en-GB" sz="1600" b="0" i="0" u="none" strike="noStrike">
                          <a:solidFill>
                            <a:srgbClr val="000000"/>
                          </a:solidFill>
                          <a:effectLst/>
                          <a:latin typeface="+mn-lt"/>
                        </a:rPr>
                        <a:t>63</a:t>
                      </a:r>
                    </a:p>
                  </a:txBody>
                  <a:tcPr marL="9525" marR="9525" marT="9525" marB="0" anchor="b">
                    <a:lnL>
                      <a:noFill/>
                    </a:lnL>
                    <a:lnR>
                      <a:noFill/>
                    </a:lnR>
                    <a:lnT>
                      <a:noFill/>
                    </a:lnT>
                    <a:lnB>
                      <a:noFill/>
                    </a:lnB>
                    <a:solidFill>
                      <a:srgbClr val="C5D89F"/>
                    </a:solidFill>
                  </a:tcPr>
                </a:tc>
                <a:tc>
                  <a:txBody>
                    <a:bodyPr/>
                    <a:lstStyle/>
                    <a:p>
                      <a:pPr algn="r" fontAlgn="b"/>
                      <a:r>
                        <a:rPr lang="en-GB" sz="1600" b="0" i="0" u="none" strike="noStrike">
                          <a:solidFill>
                            <a:srgbClr val="000000"/>
                          </a:solidFill>
                          <a:effectLst/>
                          <a:latin typeface="+mn-lt"/>
                        </a:rPr>
                        <a:t>9</a:t>
                      </a:r>
                    </a:p>
                  </a:txBody>
                  <a:tcPr marL="9525" marR="9525" marT="9525" marB="0" anchor="b">
                    <a:lnL>
                      <a:noFill/>
                    </a:lnL>
                    <a:lnR>
                      <a:noFill/>
                    </a:lnR>
                    <a:lnT>
                      <a:noFill/>
                    </a:lnT>
                    <a:lnB>
                      <a:noFill/>
                    </a:lnB>
                    <a:solidFill>
                      <a:srgbClr val="F9FBF4"/>
                    </a:solidFill>
                  </a:tcPr>
                </a:tc>
                <a:tc>
                  <a:txBody>
                    <a:bodyPr/>
                    <a:lstStyle/>
                    <a:p>
                      <a:pPr algn="r" fontAlgn="b"/>
                      <a:r>
                        <a:rPr lang="en-GB" sz="1600" b="0" i="0" u="none" strike="noStrike" dirty="0">
                          <a:solidFill>
                            <a:srgbClr val="000000"/>
                          </a:solidFill>
                          <a:effectLst/>
                          <a:latin typeface="+mn-lt"/>
                        </a:rPr>
                        <a:t>71</a:t>
                      </a:r>
                    </a:p>
                  </a:txBody>
                  <a:tcPr marL="9525" marR="9525" marT="9525" marB="0" anchor="b">
                    <a:lnL>
                      <a:noFill/>
                    </a:lnL>
                    <a:lnR w="12700" cap="flat" cmpd="sng" algn="ctr">
                      <a:solidFill>
                        <a:schemeClr val="tx1"/>
                      </a:solidFill>
                      <a:prstDash val="solid"/>
                      <a:round/>
                      <a:headEnd type="none" w="med" len="med"/>
                      <a:tailEnd type="none" w="med" len="med"/>
                    </a:lnR>
                    <a:lnT>
                      <a:noFill/>
                    </a:lnT>
                    <a:lnB>
                      <a:noFill/>
                    </a:lnB>
                    <a:solidFill>
                      <a:srgbClr val="BED392"/>
                    </a:solidFill>
                  </a:tcPr>
                </a:tc>
                <a:extLst>
                  <a:ext uri="{0D108BD9-81ED-4DB2-BD59-A6C34878D82A}">
                    <a16:rowId xmlns:a16="http://schemas.microsoft.com/office/drawing/2014/main" val="10014"/>
                  </a:ext>
                </a:extLst>
              </a:tr>
              <a:tr h="297000">
                <a:tc>
                  <a:txBody>
                    <a:bodyPr/>
                    <a:lstStyle/>
                    <a:p>
                      <a:pPr algn="r" fontAlgn="b"/>
                      <a:r>
                        <a:rPr lang="en-GB" sz="1600" b="0" i="0" u="none" strike="noStrike">
                          <a:solidFill>
                            <a:srgbClr val="000000"/>
                          </a:solidFill>
                          <a:effectLst/>
                          <a:latin typeface="+mn-lt"/>
                        </a:rPr>
                        <a:t>48</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D4E2B7"/>
                    </a:solidFill>
                  </a:tcPr>
                </a:tc>
                <a:tc>
                  <a:txBody>
                    <a:bodyPr/>
                    <a:lstStyle/>
                    <a:p>
                      <a:pPr algn="r" fontAlgn="b"/>
                      <a:r>
                        <a:rPr lang="en-GB" sz="1600" b="0" i="0" u="none" strike="noStrike">
                          <a:solidFill>
                            <a:srgbClr val="000000"/>
                          </a:solidFill>
                          <a:effectLst/>
                          <a:latin typeface="+mn-lt"/>
                        </a:rPr>
                        <a:t>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D6E3BA"/>
                    </a:solidFill>
                  </a:tcPr>
                </a:tc>
                <a:tc>
                  <a:txBody>
                    <a:bodyPr/>
                    <a:lstStyle/>
                    <a:p>
                      <a:pPr algn="r" fontAlgn="b"/>
                      <a:r>
                        <a:rPr lang="en-GB" sz="1600" b="0" i="0" u="none" strike="noStrike">
                          <a:solidFill>
                            <a:srgbClr val="000000"/>
                          </a:solidFill>
                          <a:effectLst/>
                          <a:latin typeface="+mn-lt"/>
                        </a:rPr>
                        <a:t>25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EAF1DB"/>
                    </a:solidFill>
                  </a:tcPr>
                </a:tc>
                <a:tc>
                  <a:txBody>
                    <a:bodyPr/>
                    <a:lstStyle/>
                    <a:p>
                      <a:pPr algn="r" fontAlgn="b"/>
                      <a:r>
                        <a:rPr lang="en-GB" sz="1600" b="0" i="0" u="none" strike="noStrike">
                          <a:solidFill>
                            <a:srgbClr val="000000"/>
                          </a:solidFill>
                          <a:effectLst/>
                          <a:latin typeface="+mn-lt"/>
                        </a:rPr>
                        <a:t>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D2E0B4"/>
                    </a:solidFill>
                  </a:tcPr>
                </a:tc>
                <a:tc>
                  <a:txBody>
                    <a:bodyPr/>
                    <a:lstStyle/>
                    <a:p>
                      <a:pPr algn="r" fontAlgn="b"/>
                      <a:r>
                        <a:rPr lang="en-GB" sz="1600" b="0" i="0" u="none" strike="noStrike" dirty="0">
                          <a:solidFill>
                            <a:srgbClr val="000000"/>
                          </a:solidFill>
                          <a:effectLst/>
                          <a:latin typeface="+mn-lt"/>
                        </a:rPr>
                        <a:t>22</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ECF3E0"/>
                    </a:solidFill>
                  </a:tcPr>
                </a:tc>
                <a:tc>
                  <a:txBody>
                    <a:bodyPr/>
                    <a:lstStyle/>
                    <a:p>
                      <a:pPr algn="r" fontAlgn="b"/>
                      <a:r>
                        <a:rPr lang="en-GB" sz="1600" b="0" i="0" u="none" strike="noStrike">
                          <a:solidFill>
                            <a:srgbClr val="000000"/>
                          </a:solidFill>
                          <a:effectLst/>
                          <a:latin typeface="+mn-lt"/>
                        </a:rPr>
                        <a:t>64</a:t>
                      </a:r>
                    </a:p>
                  </a:txBody>
                  <a:tcPr marL="9525" marR="9525" marT="9525"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C4D79D"/>
                    </a:solidFill>
                  </a:tcPr>
                </a:tc>
                <a:tc>
                  <a:txBody>
                    <a:bodyPr/>
                    <a:lstStyle/>
                    <a:p>
                      <a:pPr algn="r" fontAlgn="b"/>
                      <a:r>
                        <a:rPr lang="en-GB" sz="1600" b="0" i="0" u="none" strike="noStrike">
                          <a:solidFill>
                            <a:srgbClr val="000000"/>
                          </a:solidFill>
                          <a:effectLst/>
                          <a:latin typeface="+mn-lt"/>
                        </a:rPr>
                        <a:t>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ABC673"/>
                    </a:solidFill>
                  </a:tcPr>
                </a:tc>
                <a:tc>
                  <a:txBody>
                    <a:bodyPr/>
                    <a:lstStyle/>
                    <a:p>
                      <a:pPr algn="r" fontAlgn="b"/>
                      <a:r>
                        <a:rPr lang="en-GB" sz="1600" b="0" i="0" u="none" strike="noStrike">
                          <a:solidFill>
                            <a:srgbClr val="000000"/>
                          </a:solidFill>
                          <a:effectLst/>
                          <a:latin typeface="+mn-lt"/>
                        </a:rPr>
                        <a:t>76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B9D08B"/>
                    </a:solidFill>
                  </a:tcPr>
                </a:tc>
                <a:tc>
                  <a:txBody>
                    <a:bodyPr/>
                    <a:lstStyle/>
                    <a:p>
                      <a:pPr algn="r" fontAlgn="b"/>
                      <a:r>
                        <a:rPr lang="en-GB" sz="1600" b="0" i="0" u="none" strike="noStrike">
                          <a:solidFill>
                            <a:srgbClr val="000000"/>
                          </a:solidFill>
                          <a:effectLst/>
                          <a:latin typeface="+mn-lt"/>
                        </a:rPr>
                        <a:t>71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solidFill>
                      <a:srgbClr val="BED392"/>
                    </a:solidFill>
                  </a:tcPr>
                </a:tc>
                <a:tc>
                  <a:txBody>
                    <a:bodyPr/>
                    <a:lstStyle/>
                    <a:p>
                      <a:pPr algn="r" fontAlgn="b"/>
                      <a:r>
                        <a:rPr lang="en-GB" sz="1600" b="0" i="0" u="none" strike="noStrike" dirty="0">
                          <a:solidFill>
                            <a:srgbClr val="000000"/>
                          </a:solidFill>
                          <a:effectLst/>
                          <a:latin typeface="+mn-lt"/>
                        </a:rPr>
                        <a:t>79</a:t>
                      </a:r>
                    </a:p>
                  </a:txBody>
                  <a:tcPr marL="9525" marR="9525" marT="9525"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B6CE86"/>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205534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E8E6"/>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50DBB8-7C0A-7745-B606-9040DA7CC4D2}"/>
              </a:ext>
            </a:extLst>
          </p:cNvPr>
          <p:cNvSpPr>
            <a:spLocks noGrp="1"/>
          </p:cNvSpPr>
          <p:nvPr>
            <p:ph type="title"/>
          </p:nvPr>
        </p:nvSpPr>
        <p:spPr/>
        <p:txBody>
          <a:bodyPr>
            <a:noAutofit/>
          </a:bodyPr>
          <a:lstStyle/>
          <a:p>
            <a:r>
              <a:rPr lang="en-US" sz="3200" dirty="0"/>
              <a:t>Visually</a:t>
            </a:r>
            <a:r>
              <a:rPr lang="en-US" sz="3200" b="0" dirty="0"/>
              <a:t> representing data helps us to see patterns in the data quickly</a:t>
            </a:r>
          </a:p>
        </p:txBody>
      </p:sp>
      <p:sp>
        <p:nvSpPr>
          <p:cNvPr id="4" name="Slide Number Placeholder 3">
            <a:extLst>
              <a:ext uri="{FF2B5EF4-FFF2-40B4-BE49-F238E27FC236}">
                <a16:creationId xmlns:a16="http://schemas.microsoft.com/office/drawing/2014/main" id="{A8FDE567-76C8-6748-89CB-5C0446D31E9A}"/>
              </a:ext>
            </a:extLst>
          </p:cNvPr>
          <p:cNvSpPr>
            <a:spLocks noGrp="1"/>
          </p:cNvSpPr>
          <p:nvPr>
            <p:ph type="sldNum" sz="quarter" idx="12"/>
          </p:nvPr>
        </p:nvSpPr>
        <p:spPr/>
        <p:txBody>
          <a:bodyPr/>
          <a:lstStyle/>
          <a:p>
            <a:fld id="{E08A2EAE-61F0-4E80-AF13-6C345B2B49E7}" type="slidenum">
              <a:rPr lang="en-US" smtClean="0"/>
              <a:pPr/>
              <a:t>7</a:t>
            </a:fld>
            <a:endParaRPr lang="en-US" dirty="0"/>
          </a:p>
        </p:txBody>
      </p:sp>
      <p:sp>
        <p:nvSpPr>
          <p:cNvPr id="10" name="Text Placeholder 9">
            <a:extLst>
              <a:ext uri="{FF2B5EF4-FFF2-40B4-BE49-F238E27FC236}">
                <a16:creationId xmlns:a16="http://schemas.microsoft.com/office/drawing/2014/main" id="{AAC4DF12-5EAB-1341-B94D-CCF2B9083879}"/>
              </a:ext>
            </a:extLst>
          </p:cNvPr>
          <p:cNvSpPr>
            <a:spLocks noGrp="1"/>
          </p:cNvSpPr>
          <p:nvPr>
            <p:ph type="body" sz="quarter" idx="20"/>
          </p:nvPr>
        </p:nvSpPr>
        <p:spPr/>
        <p:txBody>
          <a:bodyPr/>
          <a:lstStyle/>
          <a:p>
            <a:pPr marL="0" indent="0">
              <a:buNone/>
            </a:pPr>
            <a:r>
              <a:rPr lang="en-US" dirty="0" err="1">
                <a:hlinkClick r:id="rId2"/>
              </a:rPr>
              <a:t>Datasauras</a:t>
            </a:r>
            <a:r>
              <a:rPr lang="en-US" dirty="0">
                <a:hlinkClick r:id="rId2"/>
              </a:rPr>
              <a:t> dataset, animated by Autodesk Research</a:t>
            </a:r>
            <a:endParaRPr lang="en-US" dirty="0"/>
          </a:p>
        </p:txBody>
      </p:sp>
      <p:sp>
        <p:nvSpPr>
          <p:cNvPr id="8" name="Content Placeholder 7">
            <a:extLst>
              <a:ext uri="{FF2B5EF4-FFF2-40B4-BE49-F238E27FC236}">
                <a16:creationId xmlns:a16="http://schemas.microsoft.com/office/drawing/2014/main" id="{01FC3F9C-1592-854A-BFA8-783C7791EF51}"/>
              </a:ext>
            </a:extLst>
          </p:cNvPr>
          <p:cNvSpPr>
            <a:spLocks noGrp="1"/>
          </p:cNvSpPr>
          <p:nvPr>
            <p:ph sz="quarter" idx="4294967295"/>
          </p:nvPr>
        </p:nvSpPr>
        <p:spPr>
          <a:xfrm>
            <a:off x="6432550" y="1524000"/>
            <a:ext cx="5759450" cy="4572000"/>
          </a:xfrm>
        </p:spPr>
        <p:txBody>
          <a:bodyPr>
            <a:normAutofit/>
          </a:bodyPr>
          <a:lstStyle/>
          <a:p>
            <a:pPr marL="0" indent="0">
              <a:buNone/>
            </a:pPr>
            <a:r>
              <a:rPr lang="en-US" sz="2800" dirty="0">
                <a:solidFill>
                  <a:schemeClr val="accent1">
                    <a:lumMod val="50000"/>
                  </a:schemeClr>
                </a:solidFill>
              </a:rPr>
              <a:t>“The greatest value of a picture is </a:t>
            </a:r>
            <a:br>
              <a:rPr lang="en-US" sz="2800" dirty="0">
                <a:solidFill>
                  <a:schemeClr val="accent1">
                    <a:lumMod val="50000"/>
                  </a:schemeClr>
                </a:solidFill>
              </a:rPr>
            </a:br>
            <a:r>
              <a:rPr lang="en-US" sz="2800" dirty="0">
                <a:solidFill>
                  <a:schemeClr val="accent1">
                    <a:lumMod val="50000"/>
                  </a:schemeClr>
                </a:solidFill>
              </a:rPr>
              <a:t>when it forces us to notice </a:t>
            </a:r>
            <a:br>
              <a:rPr lang="en-US" sz="2800" dirty="0">
                <a:solidFill>
                  <a:schemeClr val="accent1">
                    <a:lumMod val="50000"/>
                  </a:schemeClr>
                </a:solidFill>
              </a:rPr>
            </a:br>
            <a:r>
              <a:rPr lang="en-US" sz="2800" dirty="0">
                <a:solidFill>
                  <a:schemeClr val="accent1">
                    <a:lumMod val="50000"/>
                  </a:schemeClr>
                </a:solidFill>
              </a:rPr>
              <a:t>what we never expected to see.”</a:t>
            </a:r>
            <a:br>
              <a:rPr lang="en-US" sz="2800" i="1" dirty="0">
                <a:solidFill>
                  <a:schemeClr val="accent1">
                    <a:lumMod val="50000"/>
                  </a:schemeClr>
                </a:solidFill>
              </a:rPr>
            </a:br>
            <a:r>
              <a:rPr lang="en-US" sz="1200" i="1" dirty="0">
                <a:solidFill>
                  <a:schemeClr val="accent1">
                    <a:lumMod val="50000"/>
                  </a:schemeClr>
                </a:solidFill>
              </a:rPr>
              <a:t> </a:t>
            </a:r>
            <a:br>
              <a:rPr lang="en-US" sz="2800" i="1" dirty="0">
                <a:solidFill>
                  <a:schemeClr val="accent1">
                    <a:lumMod val="50000"/>
                  </a:schemeClr>
                </a:solidFill>
              </a:rPr>
            </a:br>
            <a:r>
              <a:rPr lang="en-US" sz="2800" i="1" dirty="0">
                <a:solidFill>
                  <a:schemeClr val="accent1">
                    <a:lumMod val="50000"/>
                  </a:schemeClr>
                </a:solidFill>
              </a:rPr>
              <a:t>— John Tukey</a:t>
            </a:r>
            <a:endParaRPr lang="en-US" sz="2800" dirty="0">
              <a:solidFill>
                <a:schemeClr val="accent1">
                  <a:lumMod val="50000"/>
                </a:schemeClr>
              </a:solidFill>
            </a:endParaRPr>
          </a:p>
        </p:txBody>
      </p:sp>
      <p:pic>
        <p:nvPicPr>
          <p:cNvPr id="11" name="Content Placeholder 10">
            <a:extLst>
              <a:ext uri="{FF2B5EF4-FFF2-40B4-BE49-F238E27FC236}">
                <a16:creationId xmlns:a16="http://schemas.microsoft.com/office/drawing/2014/main" id="{B73EB297-E911-3843-82BF-C542FCF4B423}"/>
              </a:ext>
            </a:extLst>
          </p:cNvPr>
          <p:cNvPicPr>
            <a:picLocks noGrp="1" noChangeAspect="1"/>
          </p:cNvPicPr>
          <p:nvPr>
            <p:ph sz="quarter" idx="4294967295"/>
          </p:nvPr>
        </p:nvPicPr>
        <p:blipFill>
          <a:blip r:embed="rId3"/>
          <a:stretch>
            <a:fillRect/>
          </a:stretch>
        </p:blipFill>
        <p:spPr>
          <a:xfrm>
            <a:off x="0" y="1524000"/>
            <a:ext cx="5688013" cy="2286000"/>
          </a:xfrm>
        </p:spPr>
      </p:pic>
    </p:spTree>
    <p:extLst>
      <p:ext uri="{BB962C8B-B14F-4D97-AF65-F5344CB8AC3E}">
        <p14:creationId xmlns:p14="http://schemas.microsoft.com/office/powerpoint/2010/main" val="3951067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1E603-7BF2-4C2F-8065-FFF5D7E18454}"/>
              </a:ext>
            </a:extLst>
          </p:cNvPr>
          <p:cNvSpPr>
            <a:spLocks noGrp="1"/>
          </p:cNvSpPr>
          <p:nvPr>
            <p:ph type="title"/>
          </p:nvPr>
        </p:nvSpPr>
        <p:spPr/>
        <p:txBody>
          <a:bodyPr>
            <a:normAutofit/>
          </a:bodyPr>
          <a:lstStyle/>
          <a:p>
            <a:r>
              <a:rPr lang="en-US" dirty="0"/>
              <a:t>Stories have a huge impact on humans</a:t>
            </a:r>
          </a:p>
        </p:txBody>
      </p:sp>
      <p:sp>
        <p:nvSpPr>
          <p:cNvPr id="3" name="Slide Number Placeholder 2">
            <a:extLst>
              <a:ext uri="{FF2B5EF4-FFF2-40B4-BE49-F238E27FC236}">
                <a16:creationId xmlns:a16="http://schemas.microsoft.com/office/drawing/2014/main" id="{0D9D3189-9A7F-4965-8DA8-802CD1F44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4" name="Content Placeholder 3">
            <a:extLst>
              <a:ext uri="{FF2B5EF4-FFF2-40B4-BE49-F238E27FC236}">
                <a16:creationId xmlns:a16="http://schemas.microsoft.com/office/drawing/2014/main" id="{1E7665B7-7D10-964B-A368-F3244F5C117B}"/>
              </a:ext>
            </a:extLst>
          </p:cNvPr>
          <p:cNvSpPr>
            <a:spLocks noGrp="1"/>
          </p:cNvSpPr>
          <p:nvPr>
            <p:ph sz="quarter" idx="15"/>
          </p:nvPr>
        </p:nvSpPr>
        <p:spPr/>
        <p:txBody>
          <a:bodyPr>
            <a:normAutofit/>
          </a:bodyPr>
          <a:lstStyle/>
          <a:p>
            <a:pPr marL="0" indent="0">
              <a:lnSpc>
                <a:spcPct val="120000"/>
              </a:lnSpc>
              <a:spcBef>
                <a:spcPts val="1600"/>
              </a:spcBef>
              <a:buNone/>
            </a:pPr>
            <a:r>
              <a:rPr lang="en-US" b="1" dirty="0"/>
              <a:t>Storytelling has a 30X Return on Investment</a:t>
            </a:r>
          </a:p>
          <a:p>
            <a:pPr marL="0" indent="0">
              <a:lnSpc>
                <a:spcPct val="120000"/>
              </a:lnSpc>
              <a:spcBef>
                <a:spcPts val="1600"/>
              </a:spcBef>
              <a:buNone/>
            </a:pPr>
            <a:r>
              <a:rPr lang="en-US" dirty="0"/>
              <a:t>Rob Walker and Joshua Glenn </a:t>
            </a:r>
            <a:r>
              <a:rPr lang="en-US" dirty="0">
                <a:solidFill>
                  <a:srgbClr val="6D8FFB"/>
                </a:solidFill>
                <a:hlinkClick r:id="rId3">
                  <a:extLst>
                    <a:ext uri="{A12FA001-AC4F-418D-AE19-62706E023703}">
                      <ahyp:hlinkClr xmlns:ahyp="http://schemas.microsoft.com/office/drawing/2018/hyperlinkcolor" val="tx"/>
                    </a:ext>
                  </a:extLst>
                </a:hlinkClick>
              </a:rPr>
              <a:t>auctioned</a:t>
            </a:r>
            <a:r>
              <a:rPr lang="en-US" dirty="0">
                <a:solidFill>
                  <a:srgbClr val="6D8FFB"/>
                </a:solidFill>
              </a:rPr>
              <a:t> </a:t>
            </a:r>
            <a:r>
              <a:rPr lang="en-US" dirty="0"/>
              <a:t>common items like mugs, golf balls, toys, etc. The item descriptions were </a:t>
            </a:r>
            <a:r>
              <a:rPr lang="en-US" b="1" dirty="0"/>
              <a:t>stories</a:t>
            </a:r>
            <a:r>
              <a:rPr lang="en-US" dirty="0"/>
              <a:t> purpose-written by 200+ contributing writers. </a:t>
            </a:r>
          </a:p>
          <a:p>
            <a:pPr marL="0" indent="0">
              <a:lnSpc>
                <a:spcPct val="120000"/>
              </a:lnSpc>
              <a:spcBef>
                <a:spcPts val="1600"/>
              </a:spcBef>
              <a:buNone/>
            </a:pPr>
            <a:r>
              <a:rPr lang="en-US" dirty="0"/>
              <a:t>Items that were bought for $250 sold for over $8,000 – </a:t>
            </a:r>
            <a:r>
              <a:rPr lang="en-US" dirty="0">
                <a:solidFill>
                  <a:schemeClr val="accent1"/>
                </a:solidFill>
              </a:rPr>
              <a:t>a return o</a:t>
            </a:r>
            <a:r>
              <a:rPr lang="en-US" dirty="0">
                <a:solidFill>
                  <a:srgbClr val="6D8FFB"/>
                </a:solidFill>
              </a:rPr>
              <a:t>f</a:t>
            </a:r>
            <a:r>
              <a:rPr lang="en-US" dirty="0">
                <a:solidFill>
                  <a:schemeClr val="accent1"/>
                </a:solidFill>
              </a:rPr>
              <a:t> over 3,000% for storytelling</a:t>
            </a:r>
            <a:r>
              <a:rPr lang="en-US" dirty="0"/>
              <a:t>!</a:t>
            </a:r>
          </a:p>
        </p:txBody>
      </p:sp>
      <p:pic>
        <p:nvPicPr>
          <p:cNvPr id="6" name="Picture 2" descr="Object No. TK of 50 — Significant Objects v3">
            <a:extLst>
              <a:ext uri="{FF2B5EF4-FFF2-40B4-BE49-F238E27FC236}">
                <a16:creationId xmlns:a16="http://schemas.microsoft.com/office/drawing/2014/main" id="{67FBFCC2-F08D-E740-BF28-6FB7FAFE5779}"/>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274638" y="1143000"/>
            <a:ext cx="5592762" cy="47851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E1E50B-7AAF-9E4A-B3AC-FFF54F991BE6}"/>
              </a:ext>
            </a:extLst>
          </p:cNvPr>
          <p:cNvSpPr txBox="1"/>
          <p:nvPr/>
        </p:nvSpPr>
        <p:spPr>
          <a:xfrm>
            <a:off x="3181607" y="3783985"/>
            <a:ext cx="2914393" cy="2492990"/>
          </a:xfrm>
          <a:prstGeom prst="rect">
            <a:avLst/>
          </a:prstGeom>
          <a:solidFill>
            <a:schemeClr val="tx1">
              <a:lumMod val="85000"/>
              <a:lumOff val="15000"/>
            </a:schemeClr>
          </a:solid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Original price: $2.00.</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Final price: $50.00.</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white"/>
                </a:solidFill>
                <a:effectLst/>
                <a:uLnTx/>
                <a:uFillTx/>
                <a:latin typeface="Arial"/>
                <a:ea typeface="+mn-ea"/>
                <a:cs typeface="+mn-cs"/>
              </a:rPr>
              <a:t>This little statue stood on the window-sill in my favorite aunt’s front hall. Perched between plants of varying shapes and sizes, surrounded by shards of broken pottery and miniature ceramic elephants from the Red Rose Tea box, dappled with sunlight shining through the leaded glass figures of St. Francis in his garden and the mossy Celtic Cross, …</a:t>
            </a:r>
          </a:p>
        </p:txBody>
      </p:sp>
    </p:spTree>
    <p:extLst>
      <p:ext uri="{BB962C8B-B14F-4D97-AF65-F5344CB8AC3E}">
        <p14:creationId xmlns:p14="http://schemas.microsoft.com/office/powerpoint/2010/main" val="303133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D9F5-76D4-4566-01F7-46109D781AFE}"/>
              </a:ext>
            </a:extLst>
          </p:cNvPr>
          <p:cNvSpPr>
            <a:spLocks noGrp="1"/>
          </p:cNvSpPr>
          <p:nvPr>
            <p:ph type="title"/>
          </p:nvPr>
        </p:nvSpPr>
        <p:spPr/>
        <p:txBody>
          <a:bodyPr>
            <a:normAutofit/>
          </a:bodyPr>
          <a:lstStyle/>
          <a:p>
            <a:r>
              <a:rPr lang="en-US" b="1" dirty="0"/>
              <a:t>Stories are memorable and viral</a:t>
            </a:r>
            <a:endParaRPr lang="en-US" dirty="0"/>
          </a:p>
        </p:txBody>
      </p:sp>
      <p:sp>
        <p:nvSpPr>
          <p:cNvPr id="3" name="Content Placeholder 2">
            <a:extLst>
              <a:ext uri="{FF2B5EF4-FFF2-40B4-BE49-F238E27FC236}">
                <a16:creationId xmlns:a16="http://schemas.microsoft.com/office/drawing/2014/main" id="{9A3420B4-7107-BD9D-F610-4BB6FD32144E}"/>
              </a:ext>
            </a:extLst>
          </p:cNvPr>
          <p:cNvSpPr>
            <a:spLocks noGrp="1"/>
          </p:cNvSpPr>
          <p:nvPr>
            <p:ph sz="quarter" idx="15"/>
          </p:nvPr>
        </p:nvSpPr>
        <p:spPr/>
        <p:txBody>
          <a:bodyPr/>
          <a:lstStyle/>
          <a:p>
            <a:endParaRPr lang="en-US"/>
          </a:p>
        </p:txBody>
      </p:sp>
      <p:sp>
        <p:nvSpPr>
          <p:cNvPr id="4" name="Content Placeholder 3">
            <a:extLst>
              <a:ext uri="{FF2B5EF4-FFF2-40B4-BE49-F238E27FC236}">
                <a16:creationId xmlns:a16="http://schemas.microsoft.com/office/drawing/2014/main" id="{655F2288-DC88-D0B3-80E7-AAFF14EE123E}"/>
              </a:ext>
            </a:extLst>
          </p:cNvPr>
          <p:cNvSpPr>
            <a:spLocks noGrp="1"/>
          </p:cNvSpPr>
          <p:nvPr>
            <p:ph sz="quarter" idx="14"/>
          </p:nvPr>
        </p:nvSpPr>
        <p:spPr/>
        <p:txBody>
          <a:bodyPr/>
          <a:lstStyle/>
          <a:p>
            <a:pPr marL="0" indent="0">
              <a:lnSpc>
                <a:spcPct val="120000"/>
              </a:lnSpc>
              <a:spcBef>
                <a:spcPts val="1600"/>
              </a:spcBef>
              <a:buNone/>
            </a:pPr>
            <a:r>
              <a:rPr lang="en-US" dirty="0"/>
              <a:t>People remember stories. They’ll act on them.</a:t>
            </a:r>
          </a:p>
          <a:p>
            <a:pPr marL="0" indent="0">
              <a:lnSpc>
                <a:spcPct val="120000"/>
              </a:lnSpc>
              <a:spcBef>
                <a:spcPts val="1600"/>
              </a:spcBef>
              <a:buNone/>
            </a:pPr>
            <a:r>
              <a:rPr lang="en-US" dirty="0"/>
              <a:t>People share stories. That enables collective action.</a:t>
            </a:r>
          </a:p>
          <a:p>
            <a:pPr marL="0" indent="0">
              <a:lnSpc>
                <a:spcPct val="120000"/>
              </a:lnSpc>
              <a:spcBef>
                <a:spcPts val="1600"/>
              </a:spcBef>
              <a:buNone/>
            </a:pPr>
            <a:r>
              <a:rPr lang="en-US" dirty="0"/>
              <a:t>We analyze data to improve people’s decision making. For this to be effective, data stories are needed more than ever before.</a:t>
            </a:r>
          </a:p>
          <a:p>
            <a:pPr marL="0" indent="0">
              <a:buNone/>
            </a:pPr>
            <a:endParaRPr lang="en-US" dirty="0"/>
          </a:p>
        </p:txBody>
      </p:sp>
      <p:sp>
        <p:nvSpPr>
          <p:cNvPr id="6" name="Slide Number Placeholder 5">
            <a:extLst>
              <a:ext uri="{FF2B5EF4-FFF2-40B4-BE49-F238E27FC236}">
                <a16:creationId xmlns:a16="http://schemas.microsoft.com/office/drawing/2014/main" id="{144115DE-85DB-3944-FCF2-347F40CA2BDE}"/>
              </a:ext>
            </a:extLst>
          </p:cNvPr>
          <p:cNvSpPr>
            <a:spLocks noGrp="1"/>
          </p:cNvSpPr>
          <p:nvPr>
            <p:ph type="sldNum" sz="quarter" idx="19"/>
          </p:nvPr>
        </p:nvSpPr>
        <p:spPr/>
        <p:txBody>
          <a:bodyPr/>
          <a:lstStyle/>
          <a:p>
            <a:fld id="{E08A2EAE-61F0-4E80-AF13-6C345B2B49E7}" type="slidenum">
              <a:rPr lang="en-US" smtClean="0"/>
              <a:pPr/>
              <a:t>9</a:t>
            </a:fld>
            <a:endParaRPr lang="en-US" dirty="0"/>
          </a:p>
        </p:txBody>
      </p:sp>
      <p:sp>
        <p:nvSpPr>
          <p:cNvPr id="7" name="Text Placeholder 6">
            <a:extLst>
              <a:ext uri="{FF2B5EF4-FFF2-40B4-BE49-F238E27FC236}">
                <a16:creationId xmlns:a16="http://schemas.microsoft.com/office/drawing/2014/main" id="{325430C1-640D-8136-76CB-73CC4868192E}"/>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687532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amener">
  <a:themeElements>
    <a:clrScheme name="Gramener 2020">
      <a:dk1>
        <a:sysClr val="windowText" lastClr="000000"/>
      </a:dk1>
      <a:lt1>
        <a:sysClr val="window" lastClr="FFFFFF"/>
      </a:lt1>
      <a:dk2>
        <a:srgbClr val="20186F"/>
      </a:dk2>
      <a:lt2>
        <a:srgbClr val="EEECE1"/>
      </a:lt2>
      <a:accent1>
        <a:srgbClr val="6D8FFB"/>
      </a:accent1>
      <a:accent2>
        <a:srgbClr val="DD3B4E"/>
      </a:accent2>
      <a:accent3>
        <a:srgbClr val="91C32D"/>
      </a:accent3>
      <a:accent4>
        <a:srgbClr val="AB4CE0"/>
      </a:accent4>
      <a:accent5>
        <a:srgbClr val="20C0BC"/>
      </a:accent5>
      <a:accent6>
        <a:srgbClr val="F87720"/>
      </a:accent6>
      <a:hlink>
        <a:srgbClr val="8C83E4"/>
      </a:hlink>
      <a:folHlink>
        <a:srgbClr val="8C83E4"/>
      </a:folHlink>
    </a:clrScheme>
    <a:fontScheme name="Gramener 2020">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mener_v2.3 - WIP.potx" id="{53D08CCC-605C-4BF3-9354-E18F966B41E0}" vid="{DCFCC4BA-1274-497D-9815-0EA1F81A5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38096</TotalTime>
  <Words>2290</Words>
  <Application>Microsoft Macintosh PowerPoint</Application>
  <PresentationFormat>Widescreen</PresentationFormat>
  <Paragraphs>1075</Paragraphs>
  <Slides>25</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Alegreya</vt:lpstr>
      <vt:lpstr>Alegreya Black</vt:lpstr>
      <vt:lpstr>Alegreya Sans</vt:lpstr>
      <vt:lpstr>Arial</vt:lpstr>
      <vt:lpstr>Calibri</vt:lpstr>
      <vt:lpstr>Calibri Light</vt:lpstr>
      <vt:lpstr>Century Gothic</vt:lpstr>
      <vt:lpstr>Office Theme</vt:lpstr>
      <vt:lpstr>1_Office Theme</vt:lpstr>
      <vt:lpstr>Gramener</vt:lpstr>
      <vt:lpstr>How many numbers are above 100?</vt:lpstr>
      <vt:lpstr>How many numbers are below 10?</vt:lpstr>
      <vt:lpstr>Which quadrant has the highest total?</vt:lpstr>
      <vt:lpstr>How many numbers are above 100?</vt:lpstr>
      <vt:lpstr>How many numbers are below 10?</vt:lpstr>
      <vt:lpstr>Which quadrant has the highest total?</vt:lpstr>
      <vt:lpstr>Visually representing data helps us to see patterns in the data quickly</vt:lpstr>
      <vt:lpstr>Stories have a huge impact on humans</vt:lpstr>
      <vt:lpstr>Stories are memorable and viral</vt:lpstr>
      <vt:lpstr>But analysts present their work, not their message</vt:lpstr>
      <vt:lpstr>Share your data &amp; analysis as data stories</vt:lpstr>
      <vt:lpstr>Milestones: Timeline of developments</vt:lpstr>
      <vt:lpstr>We’ve been telling stories with data for a long time…</vt:lpstr>
      <vt:lpstr>…and using data to persuade stakeholders…</vt:lpstr>
      <vt:lpstr>…but the overload of data in today’s age makes this critical</vt:lpstr>
      <vt:lpstr>Let’s look at 15 years of US Birth Data</vt:lpstr>
      <vt:lpstr>The pattern in India is quite different</vt:lpstr>
      <vt:lpstr>This adversely impacts children’s marks</vt:lpstr>
      <vt:lpstr>What can design do  with data?</vt:lpstr>
      <vt:lpstr>PowerPoint Presentation</vt:lpstr>
      <vt:lpstr>Exhibit List, Table Infographic* …  (Showing raw data)</vt:lpstr>
      <vt:lpstr>Explain Data journalism Report …  (Answering questions)</vt:lpstr>
      <vt:lpstr>Explore Dashboard Simulation …  (Finding what to ask)</vt:lpstr>
      <vt:lpstr>Experience Data art piece New-media installations …  (Finding meaning in data)</vt:lpstr>
      <vt:lpstr>Enable Software for visualizing data …  (Building tools to visualize specific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with Data</dc:title>
  <dc:creator>Rasagy Sharma</dc:creator>
  <cp:lastModifiedBy>Microsoft Office User</cp:lastModifiedBy>
  <cp:revision>121</cp:revision>
  <cp:lastPrinted>2017-11-12T12:07:48Z</cp:lastPrinted>
  <dcterms:created xsi:type="dcterms:W3CDTF">2017-11-11T04:33:41Z</dcterms:created>
  <dcterms:modified xsi:type="dcterms:W3CDTF">2023-08-02T17:09:56Z</dcterms:modified>
</cp:coreProperties>
</file>